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68"/>
  </p:notesMasterIdLst>
  <p:sldIdLst>
    <p:sldId id="256" r:id="rId4"/>
    <p:sldId id="376" r:id="rId5"/>
    <p:sldId id="378" r:id="rId6"/>
    <p:sldId id="309" r:id="rId7"/>
    <p:sldId id="365" r:id="rId8"/>
    <p:sldId id="371" r:id="rId9"/>
    <p:sldId id="379" r:id="rId10"/>
    <p:sldId id="381" r:id="rId11"/>
    <p:sldId id="373" r:id="rId12"/>
    <p:sldId id="374" r:id="rId13"/>
    <p:sldId id="375" r:id="rId14"/>
    <p:sldId id="2314" r:id="rId15"/>
    <p:sldId id="372" r:id="rId16"/>
    <p:sldId id="352" r:id="rId17"/>
    <p:sldId id="338" r:id="rId18"/>
    <p:sldId id="2315" r:id="rId19"/>
    <p:sldId id="417" r:id="rId20"/>
    <p:sldId id="418" r:id="rId21"/>
    <p:sldId id="419" r:id="rId22"/>
    <p:sldId id="420" r:id="rId23"/>
    <p:sldId id="421" r:id="rId24"/>
    <p:sldId id="422" r:id="rId25"/>
    <p:sldId id="423" r:id="rId26"/>
    <p:sldId id="424" r:id="rId27"/>
    <p:sldId id="425" r:id="rId28"/>
    <p:sldId id="426" r:id="rId29"/>
    <p:sldId id="353" r:id="rId30"/>
    <p:sldId id="354" r:id="rId31"/>
    <p:sldId id="355" r:id="rId32"/>
    <p:sldId id="356" r:id="rId33"/>
    <p:sldId id="327" r:id="rId34"/>
    <p:sldId id="362" r:id="rId35"/>
    <p:sldId id="340" r:id="rId36"/>
    <p:sldId id="342" r:id="rId37"/>
    <p:sldId id="350" r:id="rId38"/>
    <p:sldId id="344" r:id="rId39"/>
    <p:sldId id="345" r:id="rId40"/>
    <p:sldId id="347" r:id="rId41"/>
    <p:sldId id="348" r:id="rId42"/>
    <p:sldId id="351" r:id="rId43"/>
    <p:sldId id="278" r:id="rId44"/>
    <p:sldId id="274" r:id="rId45"/>
    <p:sldId id="311" r:id="rId46"/>
    <p:sldId id="312" r:id="rId47"/>
    <p:sldId id="313" r:id="rId48"/>
    <p:sldId id="276" r:id="rId49"/>
    <p:sldId id="382" r:id="rId50"/>
    <p:sldId id="383" r:id="rId51"/>
    <p:sldId id="324" r:id="rId52"/>
    <p:sldId id="326" r:id="rId53"/>
    <p:sldId id="330" r:id="rId54"/>
    <p:sldId id="310" r:id="rId55"/>
    <p:sldId id="314" r:id="rId56"/>
    <p:sldId id="315" r:id="rId57"/>
    <p:sldId id="319" r:id="rId58"/>
    <p:sldId id="368" r:id="rId59"/>
    <p:sldId id="321" r:id="rId60"/>
    <p:sldId id="357" r:id="rId61"/>
    <p:sldId id="369" r:id="rId62"/>
    <p:sldId id="358" r:id="rId63"/>
    <p:sldId id="359" r:id="rId64"/>
    <p:sldId id="360" r:id="rId65"/>
    <p:sldId id="361" r:id="rId66"/>
    <p:sldId id="231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B5A63E-AB63-49E4-B7EF-C049C3B3DB78}" v="16" dt="2021-10-17T08:31:16.5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809" autoAdjust="0"/>
  </p:normalViewPr>
  <p:slideViewPr>
    <p:cSldViewPr snapToGrid="0" showGuides="1">
      <p:cViewPr varScale="1">
        <p:scale>
          <a:sx n="135" d="100"/>
          <a:sy n="135" d="100"/>
        </p:scale>
        <p:origin x="117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ftychios Protopapadakis" userId="8f2990f904bdbe98" providerId="LiveId" clId="{92B5A63E-AB63-49E4-B7EF-C049C3B3DB78}"/>
    <pc:docChg chg="undo custSel addSld delSld modSld">
      <pc:chgData name="Eftychios Protopapadakis" userId="8f2990f904bdbe98" providerId="LiveId" clId="{92B5A63E-AB63-49E4-B7EF-C049C3B3DB78}" dt="2021-10-17T08:31:28.881" v="577" actId="47"/>
      <pc:docMkLst>
        <pc:docMk/>
      </pc:docMkLst>
      <pc:sldChg chg="modSp mod">
        <pc:chgData name="Eftychios Protopapadakis" userId="8f2990f904bdbe98" providerId="LiveId" clId="{92B5A63E-AB63-49E4-B7EF-C049C3B3DB78}" dt="2021-10-17T08:31:21.686" v="576" actId="6549"/>
        <pc:sldMkLst>
          <pc:docMk/>
          <pc:sldMk cId="0" sldId="309"/>
        </pc:sldMkLst>
        <pc:spChg chg="mod">
          <ac:chgData name="Eftychios Protopapadakis" userId="8f2990f904bdbe98" providerId="LiveId" clId="{92B5A63E-AB63-49E4-B7EF-C049C3B3DB78}" dt="2021-10-17T08:31:21.686" v="576" actId="6549"/>
          <ac:spMkLst>
            <pc:docMk/>
            <pc:sldMk cId="0" sldId="309"/>
            <ac:spMk id="2" creationId="{16AB8952-0C34-4E0A-A0DE-5AF9318B1C2B}"/>
          </ac:spMkLst>
        </pc:spChg>
        <pc:spChg chg="mod">
          <ac:chgData name="Eftychios Protopapadakis" userId="8f2990f904bdbe98" providerId="LiveId" clId="{92B5A63E-AB63-49E4-B7EF-C049C3B3DB78}" dt="2021-10-17T08:31:08.155" v="571" actId="14100"/>
          <ac:spMkLst>
            <pc:docMk/>
            <pc:sldMk cId="0" sldId="309"/>
            <ac:spMk id="7171" creationId="{439DAF7B-E203-4004-B7D3-A3ADFADF5468}"/>
          </ac:spMkLst>
        </pc:spChg>
      </pc:sldChg>
      <pc:sldChg chg="modSp mod">
        <pc:chgData name="Eftychios Protopapadakis" userId="8f2990f904bdbe98" providerId="LiveId" clId="{92B5A63E-AB63-49E4-B7EF-C049C3B3DB78}" dt="2021-10-09T07:15:29.135" v="344" actId="20577"/>
        <pc:sldMkLst>
          <pc:docMk/>
          <pc:sldMk cId="0" sldId="353"/>
        </pc:sldMkLst>
        <pc:spChg chg="mod">
          <ac:chgData name="Eftychios Protopapadakis" userId="8f2990f904bdbe98" providerId="LiveId" clId="{92B5A63E-AB63-49E4-B7EF-C049C3B3DB78}" dt="2021-10-09T07:15:29.135" v="344" actId="20577"/>
          <ac:spMkLst>
            <pc:docMk/>
            <pc:sldMk cId="0" sldId="353"/>
            <ac:spMk id="5" creationId="{621D5696-14F7-4946-836B-9F72CCF734E5}"/>
          </ac:spMkLst>
        </pc:spChg>
      </pc:sldChg>
      <pc:sldChg chg="del">
        <pc:chgData name="Eftychios Protopapadakis" userId="8f2990f904bdbe98" providerId="LiveId" clId="{92B5A63E-AB63-49E4-B7EF-C049C3B3DB78}" dt="2021-10-17T08:31:28.881" v="577" actId="47"/>
        <pc:sldMkLst>
          <pc:docMk/>
          <pc:sldMk cId="0" sldId="363"/>
        </pc:sldMkLst>
      </pc:sldChg>
      <pc:sldChg chg="modSp mod">
        <pc:chgData name="Eftychios Protopapadakis" userId="8f2990f904bdbe98" providerId="LiveId" clId="{92B5A63E-AB63-49E4-B7EF-C049C3B3DB78}" dt="2021-10-17T08:28:21.668" v="352" actId="20577"/>
        <pc:sldMkLst>
          <pc:docMk/>
          <pc:sldMk cId="0" sldId="376"/>
        </pc:sldMkLst>
        <pc:spChg chg="mod">
          <ac:chgData name="Eftychios Protopapadakis" userId="8f2990f904bdbe98" providerId="LiveId" clId="{92B5A63E-AB63-49E4-B7EF-C049C3B3DB78}" dt="2021-10-17T08:28:21.668" v="352" actId="20577"/>
          <ac:spMkLst>
            <pc:docMk/>
            <pc:sldMk cId="0" sldId="376"/>
            <ac:spMk id="6146" creationId="{6FC25D42-DAC8-417F-AB14-308D4B4EB1AF}"/>
          </ac:spMkLst>
        </pc:spChg>
      </pc:sldChg>
      <pc:sldChg chg="modSp mod">
        <pc:chgData name="Eftychios Protopapadakis" userId="8f2990f904bdbe98" providerId="LiveId" clId="{92B5A63E-AB63-49E4-B7EF-C049C3B3DB78}" dt="2021-10-17T08:30:10.488" v="555" actId="20577"/>
        <pc:sldMkLst>
          <pc:docMk/>
          <pc:sldMk cId="0" sldId="378"/>
        </pc:sldMkLst>
        <pc:spChg chg="mod">
          <ac:chgData name="Eftychios Protopapadakis" userId="8f2990f904bdbe98" providerId="LiveId" clId="{92B5A63E-AB63-49E4-B7EF-C049C3B3DB78}" dt="2021-10-17T08:30:10.488" v="555" actId="20577"/>
          <ac:spMkLst>
            <pc:docMk/>
            <pc:sldMk cId="0" sldId="378"/>
            <ac:spMk id="6146" creationId="{34DAC373-3BA1-45B9-B536-B8854107F731}"/>
          </ac:spMkLst>
        </pc:spChg>
      </pc:sldChg>
      <pc:sldChg chg="add">
        <pc:chgData name="Eftychios Protopapadakis" userId="8f2990f904bdbe98" providerId="LiveId" clId="{92B5A63E-AB63-49E4-B7EF-C049C3B3DB78}" dt="2021-10-09T07:20:32.918" v="345"/>
        <pc:sldMkLst>
          <pc:docMk/>
          <pc:sldMk cId="0" sldId="417"/>
        </pc:sldMkLst>
      </pc:sldChg>
      <pc:sldChg chg="add">
        <pc:chgData name="Eftychios Protopapadakis" userId="8f2990f904bdbe98" providerId="LiveId" clId="{92B5A63E-AB63-49E4-B7EF-C049C3B3DB78}" dt="2021-10-09T07:20:32.918" v="345"/>
        <pc:sldMkLst>
          <pc:docMk/>
          <pc:sldMk cId="0" sldId="418"/>
        </pc:sldMkLst>
      </pc:sldChg>
      <pc:sldChg chg="add">
        <pc:chgData name="Eftychios Protopapadakis" userId="8f2990f904bdbe98" providerId="LiveId" clId="{92B5A63E-AB63-49E4-B7EF-C049C3B3DB78}" dt="2021-10-09T07:20:32.918" v="345"/>
        <pc:sldMkLst>
          <pc:docMk/>
          <pc:sldMk cId="0" sldId="419"/>
        </pc:sldMkLst>
      </pc:sldChg>
      <pc:sldChg chg="add">
        <pc:chgData name="Eftychios Protopapadakis" userId="8f2990f904bdbe98" providerId="LiveId" clId="{92B5A63E-AB63-49E4-B7EF-C049C3B3DB78}" dt="2021-10-09T07:20:32.918" v="345"/>
        <pc:sldMkLst>
          <pc:docMk/>
          <pc:sldMk cId="0" sldId="420"/>
        </pc:sldMkLst>
      </pc:sldChg>
      <pc:sldChg chg="add">
        <pc:chgData name="Eftychios Protopapadakis" userId="8f2990f904bdbe98" providerId="LiveId" clId="{92B5A63E-AB63-49E4-B7EF-C049C3B3DB78}" dt="2021-10-09T07:20:32.918" v="345"/>
        <pc:sldMkLst>
          <pc:docMk/>
          <pc:sldMk cId="0" sldId="421"/>
        </pc:sldMkLst>
      </pc:sldChg>
      <pc:sldChg chg="add">
        <pc:chgData name="Eftychios Protopapadakis" userId="8f2990f904bdbe98" providerId="LiveId" clId="{92B5A63E-AB63-49E4-B7EF-C049C3B3DB78}" dt="2021-10-09T07:20:32.918" v="345"/>
        <pc:sldMkLst>
          <pc:docMk/>
          <pc:sldMk cId="0" sldId="422"/>
        </pc:sldMkLst>
      </pc:sldChg>
      <pc:sldChg chg="add">
        <pc:chgData name="Eftychios Protopapadakis" userId="8f2990f904bdbe98" providerId="LiveId" clId="{92B5A63E-AB63-49E4-B7EF-C049C3B3DB78}" dt="2021-10-09T07:20:32.918" v="345"/>
        <pc:sldMkLst>
          <pc:docMk/>
          <pc:sldMk cId="0" sldId="423"/>
        </pc:sldMkLst>
      </pc:sldChg>
      <pc:sldChg chg="add">
        <pc:chgData name="Eftychios Protopapadakis" userId="8f2990f904bdbe98" providerId="LiveId" clId="{92B5A63E-AB63-49E4-B7EF-C049C3B3DB78}" dt="2021-10-09T07:20:32.918" v="345"/>
        <pc:sldMkLst>
          <pc:docMk/>
          <pc:sldMk cId="0" sldId="424"/>
        </pc:sldMkLst>
      </pc:sldChg>
      <pc:sldChg chg="add">
        <pc:chgData name="Eftychios Protopapadakis" userId="8f2990f904bdbe98" providerId="LiveId" clId="{92B5A63E-AB63-49E4-B7EF-C049C3B3DB78}" dt="2021-10-09T07:20:32.918" v="345"/>
        <pc:sldMkLst>
          <pc:docMk/>
          <pc:sldMk cId="0" sldId="425"/>
        </pc:sldMkLst>
      </pc:sldChg>
      <pc:sldChg chg="add">
        <pc:chgData name="Eftychios Protopapadakis" userId="8f2990f904bdbe98" providerId="LiveId" clId="{92B5A63E-AB63-49E4-B7EF-C049C3B3DB78}" dt="2021-10-09T07:20:32.918" v="345"/>
        <pc:sldMkLst>
          <pc:docMk/>
          <pc:sldMk cId="0" sldId="426"/>
        </pc:sldMkLst>
      </pc:sldChg>
      <pc:sldChg chg="addSp delSp add del setBg delDesignElem">
        <pc:chgData name="Eftychios Protopapadakis" userId="8f2990f904bdbe98" providerId="LiveId" clId="{92B5A63E-AB63-49E4-B7EF-C049C3B3DB78}" dt="2021-10-09T07:21:04.631" v="349"/>
        <pc:sldMkLst>
          <pc:docMk/>
          <pc:sldMk cId="3491602972" sldId="2315"/>
        </pc:sldMkLst>
        <pc:spChg chg="add del">
          <ac:chgData name="Eftychios Protopapadakis" userId="8f2990f904bdbe98" providerId="LiveId" clId="{92B5A63E-AB63-49E4-B7EF-C049C3B3DB78}" dt="2021-10-09T07:21:04.616" v="348"/>
          <ac:spMkLst>
            <pc:docMk/>
            <pc:sldMk cId="3491602972" sldId="2315"/>
            <ac:spMk id="18" creationId="{5A59F003-E00A-43F9-91DC-CC54E3B87466}"/>
          </ac:spMkLst>
        </pc:spChg>
        <pc:spChg chg="add del">
          <ac:chgData name="Eftychios Protopapadakis" userId="8f2990f904bdbe98" providerId="LiveId" clId="{92B5A63E-AB63-49E4-B7EF-C049C3B3DB78}" dt="2021-10-09T07:21:04.616" v="348"/>
          <ac:spMkLst>
            <pc:docMk/>
            <pc:sldMk cId="3491602972" sldId="2315"/>
            <ac:spMk id="20" creationId="{D74A4382-E3AD-430A-9A1F-DFA3E0E77A7D}"/>
          </ac:spMkLst>
        </pc:spChg>
        <pc:spChg chg="add del">
          <ac:chgData name="Eftychios Protopapadakis" userId="8f2990f904bdbe98" providerId="LiveId" clId="{92B5A63E-AB63-49E4-B7EF-C049C3B3DB78}" dt="2021-10-09T07:21:04.616" v="348"/>
          <ac:spMkLst>
            <pc:docMk/>
            <pc:sldMk cId="3491602972" sldId="2315"/>
            <ac:spMk id="22" creationId="{79F40191-0F44-4FD1-82CC-ACB507C14BE6}"/>
          </ac:spMkLst>
        </pc:spChg>
      </pc:sldChg>
    </pc:docChg>
  </pc:docChgLst>
  <pc:docChgLst>
    <pc:chgData name="Eftychios Protopapadakis" userId="8f2990f904bdbe98" providerId="LiveId" clId="{332E9408-23ED-49FA-B8C8-5469D3BBEFDB}"/>
    <pc:docChg chg="undo custSel mod addSld delSld modSld">
      <pc:chgData name="Eftychios Protopapadakis" userId="8f2990f904bdbe98" providerId="LiveId" clId="{332E9408-23ED-49FA-B8C8-5469D3BBEFDB}" dt="2020-10-11T18:31:55.869" v="243" actId="1035"/>
      <pc:docMkLst>
        <pc:docMk/>
      </pc:docMkLst>
      <pc:sldChg chg="addSp delSp modSp">
        <pc:chgData name="Eftychios Protopapadakis" userId="8f2990f904bdbe98" providerId="LiveId" clId="{332E9408-23ED-49FA-B8C8-5469D3BBEFDB}" dt="2020-10-11T18:31:55.869" v="243" actId="1035"/>
        <pc:sldMkLst>
          <pc:docMk/>
          <pc:sldMk cId="4164833018" sldId="256"/>
        </pc:sldMkLst>
        <pc:picChg chg="add del mod">
          <ac:chgData name="Eftychios Protopapadakis" userId="8f2990f904bdbe98" providerId="LiveId" clId="{332E9408-23ED-49FA-B8C8-5469D3BBEFDB}" dt="2020-10-11T18:30:50.515" v="221" actId="478"/>
          <ac:picMkLst>
            <pc:docMk/>
            <pc:sldMk cId="4164833018" sldId="256"/>
            <ac:picMk id="4098" creationId="{EC2DE714-1FE0-4D32-9D27-88573C1B9A13}"/>
          </ac:picMkLst>
        </pc:picChg>
        <pc:picChg chg="add mod">
          <ac:chgData name="Eftychios Protopapadakis" userId="8f2990f904bdbe98" providerId="LiveId" clId="{332E9408-23ED-49FA-B8C8-5469D3BBEFDB}" dt="2020-10-11T18:31:55.869" v="243" actId="1035"/>
          <ac:picMkLst>
            <pc:docMk/>
            <pc:sldMk cId="4164833018" sldId="256"/>
            <ac:picMk id="4100" creationId="{9487C609-2D1E-416C-A972-2BF16F79485A}"/>
          </ac:picMkLst>
        </pc:picChg>
      </pc:sldChg>
      <pc:sldChg chg="del">
        <pc:chgData name="Eftychios Protopapadakis" userId="8f2990f904bdbe98" providerId="LiveId" clId="{332E9408-23ED-49FA-B8C8-5469D3BBEFDB}" dt="2020-10-11T18:27:53.473" v="200" actId="47"/>
        <pc:sldMkLst>
          <pc:docMk/>
          <pc:sldMk cId="0" sldId="337"/>
        </pc:sldMkLst>
      </pc:sldChg>
      <pc:sldChg chg="addSp delSp modSp mod setClrOvrMap">
        <pc:chgData name="Eftychios Protopapadakis" userId="8f2990f904bdbe98" providerId="LiveId" clId="{332E9408-23ED-49FA-B8C8-5469D3BBEFDB}" dt="2020-10-11T18:25:39.768" v="168" actId="14100"/>
        <pc:sldMkLst>
          <pc:docMk/>
          <pc:sldMk cId="0" sldId="372"/>
        </pc:sldMkLst>
        <pc:spChg chg="add mod">
          <ac:chgData name="Eftychios Protopapadakis" userId="8f2990f904bdbe98" providerId="LiveId" clId="{332E9408-23ED-49FA-B8C8-5469D3BBEFDB}" dt="2020-10-11T18:23:50.547" v="106" actId="1076"/>
          <ac:spMkLst>
            <pc:docMk/>
            <pc:sldMk cId="0" sldId="372"/>
            <ac:spMk id="4" creationId="{5D7A1538-0072-4268-95F2-014CE6CF2586}"/>
          </ac:spMkLst>
        </pc:spChg>
        <pc:spChg chg="add mod">
          <ac:chgData name="Eftychios Protopapadakis" userId="8f2990f904bdbe98" providerId="LiveId" clId="{332E9408-23ED-49FA-B8C8-5469D3BBEFDB}" dt="2020-10-11T18:24:02.750" v="109" actId="20577"/>
          <ac:spMkLst>
            <pc:docMk/>
            <pc:sldMk cId="0" sldId="372"/>
            <ac:spMk id="5" creationId="{B8DEA03B-71B7-4117-8F82-AF792B35CF12}"/>
          </ac:spMkLst>
        </pc:spChg>
        <pc:spChg chg="add mod">
          <ac:chgData name="Eftychios Protopapadakis" userId="8f2990f904bdbe98" providerId="LiveId" clId="{332E9408-23ED-49FA-B8C8-5469D3BBEFDB}" dt="2020-10-11T18:24:32.775" v="116" actId="20577"/>
          <ac:spMkLst>
            <pc:docMk/>
            <pc:sldMk cId="0" sldId="372"/>
            <ac:spMk id="6" creationId="{84E253CF-426C-4AA5-B21F-8EBCD136564E}"/>
          </ac:spMkLst>
        </pc:spChg>
        <pc:spChg chg="add mod">
          <ac:chgData name="Eftychios Protopapadakis" userId="8f2990f904bdbe98" providerId="LiveId" clId="{332E9408-23ED-49FA-B8C8-5469D3BBEFDB}" dt="2020-10-11T18:25:22.810" v="165" actId="1076"/>
          <ac:spMkLst>
            <pc:docMk/>
            <pc:sldMk cId="0" sldId="372"/>
            <ac:spMk id="7" creationId="{E9D5F1A9-CD9E-4FF9-8E9D-32F8BF1953EE}"/>
          </ac:spMkLst>
        </pc:spChg>
        <pc:spChg chg="add del">
          <ac:chgData name="Eftychios Protopapadakis" userId="8f2990f904bdbe98" providerId="LiveId" clId="{332E9408-23ED-49FA-B8C8-5469D3BBEFDB}" dt="2020-10-11T18:22:12.036" v="63" actId="26606"/>
          <ac:spMkLst>
            <pc:docMk/>
            <pc:sldMk cId="0" sldId="372"/>
            <ac:spMk id="72" creationId="{4351DFE5-F63D-4BE0-BDA9-E3EB88F01AA5}"/>
          </ac:spMkLst>
        </pc:spChg>
        <pc:spChg chg="add del">
          <ac:chgData name="Eftychios Protopapadakis" userId="8f2990f904bdbe98" providerId="LiveId" clId="{332E9408-23ED-49FA-B8C8-5469D3BBEFDB}" dt="2020-10-11T18:15:51.444" v="25" actId="26606"/>
          <ac:spMkLst>
            <pc:docMk/>
            <pc:sldMk cId="0" sldId="372"/>
            <ac:spMk id="138" creationId="{8F23F8A3-8FD7-4779-8323-FDC26BE99889}"/>
          </ac:spMkLst>
        </pc:spChg>
        <pc:spChg chg="add del">
          <ac:chgData name="Eftychios Protopapadakis" userId="8f2990f904bdbe98" providerId="LiveId" clId="{332E9408-23ED-49FA-B8C8-5469D3BBEFDB}" dt="2020-10-11T18:21:31.801" v="59" actId="26606"/>
          <ac:spMkLst>
            <pc:docMk/>
            <pc:sldMk cId="0" sldId="372"/>
            <ac:spMk id="139" creationId="{D1C26593-9A51-48FE-9FA2-A9052E57F390}"/>
          </ac:spMkLst>
        </pc:spChg>
        <pc:spChg chg="add del">
          <ac:chgData name="Eftychios Protopapadakis" userId="8f2990f904bdbe98" providerId="LiveId" clId="{332E9408-23ED-49FA-B8C8-5469D3BBEFDB}" dt="2020-10-11T18:15:51.444" v="25" actId="26606"/>
          <ac:spMkLst>
            <pc:docMk/>
            <pc:sldMk cId="0" sldId="372"/>
            <ac:spMk id="140" creationId="{F605C4CC-A25C-416F-8333-7CB7DC97D870}"/>
          </ac:spMkLst>
        </pc:spChg>
        <pc:spChg chg="add del">
          <ac:chgData name="Eftychios Protopapadakis" userId="8f2990f904bdbe98" providerId="LiveId" clId="{332E9408-23ED-49FA-B8C8-5469D3BBEFDB}" dt="2020-10-11T18:21:31.801" v="59" actId="26606"/>
          <ac:spMkLst>
            <pc:docMk/>
            <pc:sldMk cId="0" sldId="372"/>
            <ac:spMk id="141" creationId="{B9D473B1-934D-4F2D-AC4B-5BFB4BAC5DCD}"/>
          </ac:spMkLst>
        </pc:spChg>
        <pc:spChg chg="add del">
          <ac:chgData name="Eftychios Protopapadakis" userId="8f2990f904bdbe98" providerId="LiveId" clId="{332E9408-23ED-49FA-B8C8-5469D3BBEFDB}" dt="2020-10-11T18:21:31.801" v="59" actId="26606"/>
          <ac:spMkLst>
            <pc:docMk/>
            <pc:sldMk cId="0" sldId="372"/>
            <ac:spMk id="143" creationId="{CDE3C03E-D949-4F50-AAFA-3278B2212124}"/>
          </ac:spMkLst>
        </pc:spChg>
        <pc:spChg chg="mod ord">
          <ac:chgData name="Eftychios Protopapadakis" userId="8f2990f904bdbe98" providerId="LiveId" clId="{332E9408-23ED-49FA-B8C8-5469D3BBEFDB}" dt="2020-10-11T18:22:58.920" v="75" actId="14100"/>
          <ac:spMkLst>
            <pc:docMk/>
            <pc:sldMk cId="0" sldId="372"/>
            <ac:spMk id="17410" creationId="{B03E6DC9-0A8C-4491-BA9B-7BDD7F51CC08}"/>
          </ac:spMkLst>
        </pc:spChg>
        <pc:spChg chg="mod ord">
          <ac:chgData name="Eftychios Protopapadakis" userId="8f2990f904bdbe98" providerId="LiveId" clId="{332E9408-23ED-49FA-B8C8-5469D3BBEFDB}" dt="2020-10-11T18:25:39.768" v="168" actId="14100"/>
          <ac:spMkLst>
            <pc:docMk/>
            <pc:sldMk cId="0" sldId="372"/>
            <ac:spMk id="17411" creationId="{944ED794-8FDA-4532-83AB-B4242BD26DDA}"/>
          </ac:spMkLst>
        </pc:spChg>
        <pc:spChg chg="add del">
          <ac:chgData name="Eftychios Protopapadakis" userId="8f2990f904bdbe98" providerId="LiveId" clId="{332E9408-23ED-49FA-B8C8-5469D3BBEFDB}" dt="2020-10-11T18:17:07.340" v="30" actId="26606"/>
          <ac:spMkLst>
            <pc:docMk/>
            <pc:sldMk cId="0" sldId="372"/>
            <ac:spMk id="17413" creationId="{8F23F8A3-8FD7-4779-8323-FDC26BE99889}"/>
          </ac:spMkLst>
        </pc:spChg>
        <pc:spChg chg="add del">
          <ac:chgData name="Eftychios Protopapadakis" userId="8f2990f904bdbe98" providerId="LiveId" clId="{332E9408-23ED-49FA-B8C8-5469D3BBEFDB}" dt="2020-10-11T18:17:07.340" v="30" actId="26606"/>
          <ac:spMkLst>
            <pc:docMk/>
            <pc:sldMk cId="0" sldId="372"/>
            <ac:spMk id="17414" creationId="{F605C4CC-A25C-416F-8333-7CB7DC97D870}"/>
          </ac:spMkLst>
        </pc:spChg>
        <pc:spChg chg="add del">
          <ac:chgData name="Eftychios Protopapadakis" userId="8f2990f904bdbe98" providerId="LiveId" clId="{332E9408-23ED-49FA-B8C8-5469D3BBEFDB}" dt="2020-10-11T18:19:37.868" v="46" actId="26606"/>
          <ac:spMkLst>
            <pc:docMk/>
            <pc:sldMk cId="0" sldId="372"/>
            <ac:spMk id="17415" creationId="{EC12C61A-9558-4DE5-AFDB-898358AFB4CA}"/>
          </ac:spMkLst>
        </pc:spChg>
        <pc:spChg chg="add del">
          <ac:chgData name="Eftychios Protopapadakis" userId="8f2990f904bdbe98" providerId="LiveId" clId="{332E9408-23ED-49FA-B8C8-5469D3BBEFDB}" dt="2020-10-11T18:21:50.653" v="61" actId="26606"/>
          <ac:spMkLst>
            <pc:docMk/>
            <pc:sldMk cId="0" sldId="372"/>
            <ac:spMk id="17416" creationId="{C3896A03-3945-419A-B66B-4EE266EDD152}"/>
          </ac:spMkLst>
        </pc:spChg>
        <pc:spChg chg="add del">
          <ac:chgData name="Eftychios Protopapadakis" userId="8f2990f904bdbe98" providerId="LiveId" clId="{332E9408-23ED-49FA-B8C8-5469D3BBEFDB}" dt="2020-10-11T18:21:50.653" v="61" actId="26606"/>
          <ac:spMkLst>
            <pc:docMk/>
            <pc:sldMk cId="0" sldId="372"/>
            <ac:spMk id="17417" creationId="{B34F5AD2-EDBD-4BBD-A55C-EAFFD0C7097A}"/>
          </ac:spMkLst>
        </pc:spChg>
        <pc:spChg chg="add del">
          <ac:chgData name="Eftychios Protopapadakis" userId="8f2990f904bdbe98" providerId="LiveId" clId="{332E9408-23ED-49FA-B8C8-5469D3BBEFDB}" dt="2020-10-11T18:21:50.653" v="61" actId="26606"/>
          <ac:spMkLst>
            <pc:docMk/>
            <pc:sldMk cId="0" sldId="372"/>
            <ac:spMk id="17418" creationId="{450D3AD2-FA80-415F-A9CE-54D884561CD7}"/>
          </ac:spMkLst>
        </pc:spChg>
        <pc:spChg chg="add del">
          <ac:chgData name="Eftychios Protopapadakis" userId="8f2990f904bdbe98" providerId="LiveId" clId="{332E9408-23ED-49FA-B8C8-5469D3BBEFDB}" dt="2020-10-11T18:22:12.036" v="63" actId="26606"/>
          <ac:spMkLst>
            <pc:docMk/>
            <pc:sldMk cId="0" sldId="372"/>
            <ac:spMk id="17420" creationId="{72B886CF-D3D5-4CDE-A0D0-35994223D8D7}"/>
          </ac:spMkLst>
        </pc:spChg>
        <pc:spChg chg="add del">
          <ac:chgData name="Eftychios Protopapadakis" userId="8f2990f904bdbe98" providerId="LiveId" clId="{332E9408-23ED-49FA-B8C8-5469D3BBEFDB}" dt="2020-10-11T18:22:12.036" v="63" actId="26606"/>
          <ac:spMkLst>
            <pc:docMk/>
            <pc:sldMk cId="0" sldId="372"/>
            <ac:spMk id="17421" creationId="{9BF8D5D3-F49F-4D2E-8085-C287716CEA17}"/>
          </ac:spMkLst>
        </pc:spChg>
        <pc:spChg chg="add del">
          <ac:chgData name="Eftychios Protopapadakis" userId="8f2990f904bdbe98" providerId="LiveId" clId="{332E9408-23ED-49FA-B8C8-5469D3BBEFDB}" dt="2020-10-11T18:22:12.036" v="63" actId="26606"/>
          <ac:spMkLst>
            <pc:docMk/>
            <pc:sldMk cId="0" sldId="372"/>
            <ac:spMk id="17422" creationId="{3ED4DDBF-257C-4116-AECA-9F2940B66D6F}"/>
          </ac:spMkLst>
        </pc:spChg>
        <pc:picChg chg="add mod">
          <ac:chgData name="Eftychios Protopapadakis" userId="8f2990f904bdbe98" providerId="LiveId" clId="{332E9408-23ED-49FA-B8C8-5469D3BBEFDB}" dt="2020-10-11T18:24:57.842" v="132" actId="1037"/>
          <ac:picMkLst>
            <pc:docMk/>
            <pc:sldMk cId="0" sldId="372"/>
            <ac:picMk id="3" creationId="{106EF76D-0A1A-41B1-8D96-31E2F7158898}"/>
          </ac:picMkLst>
        </pc:picChg>
        <pc:picChg chg="add del">
          <ac:chgData name="Eftychios Protopapadakis" userId="8f2990f904bdbe98" providerId="LiveId" clId="{332E9408-23ED-49FA-B8C8-5469D3BBEFDB}" dt="2020-10-11T18:22:12.036" v="63" actId="26606"/>
          <ac:picMkLst>
            <pc:docMk/>
            <pc:sldMk cId="0" sldId="372"/>
            <ac:picMk id="74" creationId="{3AA16612-ACD2-4A16-8F2B-4514FD6BF28F}"/>
          </ac:picMkLst>
        </pc:picChg>
        <pc:picChg chg="add del mod">
          <ac:chgData name="Eftychios Protopapadakis" userId="8f2990f904bdbe98" providerId="LiveId" clId="{332E9408-23ED-49FA-B8C8-5469D3BBEFDB}" dt="2020-10-11T18:11:52.862" v="9" actId="478"/>
          <ac:picMkLst>
            <pc:docMk/>
            <pc:sldMk cId="0" sldId="372"/>
            <ac:picMk id="3074" creationId="{CC860FC7-94CB-43BF-9431-323A808FEB1E}"/>
          </ac:picMkLst>
        </pc:picChg>
        <pc:picChg chg="add mod ord">
          <ac:chgData name="Eftychios Protopapadakis" userId="8f2990f904bdbe98" providerId="LiveId" clId="{332E9408-23ED-49FA-B8C8-5469D3BBEFDB}" dt="2020-10-11T18:25:10.105" v="145" actId="1035"/>
          <ac:picMkLst>
            <pc:docMk/>
            <pc:sldMk cId="0" sldId="372"/>
            <ac:picMk id="3076" creationId="{B754B3BD-683C-44C1-B9B5-9CB555DD8480}"/>
          </ac:picMkLst>
        </pc:picChg>
        <pc:picChg chg="add mod ord">
          <ac:chgData name="Eftychios Protopapadakis" userId="8f2990f904bdbe98" providerId="LiveId" clId="{332E9408-23ED-49FA-B8C8-5469D3BBEFDB}" dt="2020-10-11T18:25:06.425" v="135" actId="1035"/>
          <ac:picMkLst>
            <pc:docMk/>
            <pc:sldMk cId="0" sldId="372"/>
            <ac:picMk id="3078" creationId="{7E87C47C-4471-471F-B3E6-E1E0E0620515}"/>
          </ac:picMkLst>
        </pc:picChg>
        <pc:picChg chg="add del mod">
          <ac:chgData name="Eftychios Protopapadakis" userId="8f2990f904bdbe98" providerId="LiveId" clId="{332E9408-23ED-49FA-B8C8-5469D3BBEFDB}" dt="2020-10-11T18:19:12.812" v="42" actId="21"/>
          <ac:picMkLst>
            <pc:docMk/>
            <pc:sldMk cId="0" sldId="372"/>
            <ac:picMk id="3080" creationId="{65F404F8-F1F8-43C6-A988-544C3FBD3F4E}"/>
          </ac:picMkLst>
        </pc:picChg>
        <pc:picChg chg="add mod ord">
          <ac:chgData name="Eftychios Protopapadakis" userId="8f2990f904bdbe98" providerId="LiveId" clId="{332E9408-23ED-49FA-B8C8-5469D3BBEFDB}" dt="2020-10-11T18:25:18.188" v="164" actId="1036"/>
          <ac:picMkLst>
            <pc:docMk/>
            <pc:sldMk cId="0" sldId="372"/>
            <ac:picMk id="3082" creationId="{40DB4F56-7451-468E-AF93-1EEBC313CAA0}"/>
          </ac:picMkLst>
        </pc:picChg>
      </pc:sldChg>
      <pc:sldChg chg="mod modShow">
        <pc:chgData name="Eftychios Protopapadakis" userId="8f2990f904bdbe98" providerId="LiveId" clId="{332E9408-23ED-49FA-B8C8-5469D3BBEFDB}" dt="2020-10-11T18:26:28.337" v="170" actId="729"/>
        <pc:sldMkLst>
          <pc:docMk/>
          <pc:sldMk cId="0" sldId="373"/>
        </pc:sldMkLst>
      </pc:sldChg>
      <pc:sldChg chg="mod modShow">
        <pc:chgData name="Eftychios Protopapadakis" userId="8f2990f904bdbe98" providerId="LiveId" clId="{332E9408-23ED-49FA-B8C8-5469D3BBEFDB}" dt="2020-10-11T18:26:23.364" v="169" actId="729"/>
        <pc:sldMkLst>
          <pc:docMk/>
          <pc:sldMk cId="0" sldId="374"/>
        </pc:sldMkLst>
      </pc:sldChg>
      <pc:sldChg chg="mod modShow">
        <pc:chgData name="Eftychios Protopapadakis" userId="8f2990f904bdbe98" providerId="LiveId" clId="{332E9408-23ED-49FA-B8C8-5469D3BBEFDB}" dt="2020-10-11T18:26:23.364" v="169" actId="729"/>
        <pc:sldMkLst>
          <pc:docMk/>
          <pc:sldMk cId="0" sldId="375"/>
        </pc:sldMkLst>
      </pc:sldChg>
      <pc:sldChg chg="addSp modSp new mod setBg modClrScheme chgLayout">
        <pc:chgData name="Eftychios Protopapadakis" userId="8f2990f904bdbe98" providerId="LiveId" clId="{332E9408-23ED-49FA-B8C8-5469D3BBEFDB}" dt="2020-10-11T18:27:48.501" v="199" actId="1076"/>
        <pc:sldMkLst>
          <pc:docMk/>
          <pc:sldMk cId="1911699591" sldId="2314"/>
        </pc:sldMkLst>
        <pc:spChg chg="add mod">
          <ac:chgData name="Eftychios Protopapadakis" userId="8f2990f904bdbe98" providerId="LiveId" clId="{332E9408-23ED-49FA-B8C8-5469D3BBEFDB}" dt="2020-10-11T18:27:03.896" v="182" actId="20577"/>
          <ac:spMkLst>
            <pc:docMk/>
            <pc:sldMk cId="1911699591" sldId="2314"/>
            <ac:spMk id="2" creationId="{1128055F-419F-4991-9E87-450512337FC3}"/>
          </ac:spMkLst>
        </pc:spChg>
        <pc:spChg chg="add mod">
          <ac:chgData name="Eftychios Protopapadakis" userId="8f2990f904bdbe98" providerId="LiveId" clId="{332E9408-23ED-49FA-B8C8-5469D3BBEFDB}" dt="2020-10-11T18:27:38.458" v="197" actId="27636"/>
          <ac:spMkLst>
            <pc:docMk/>
            <pc:sldMk cId="1911699591" sldId="2314"/>
            <ac:spMk id="3" creationId="{7BB9779A-0298-464F-A823-179DB4848135}"/>
          </ac:spMkLst>
        </pc:spChg>
        <pc:spChg chg="mod">
          <ac:chgData name="Eftychios Protopapadakis" userId="8f2990f904bdbe98" providerId="LiveId" clId="{332E9408-23ED-49FA-B8C8-5469D3BBEFDB}" dt="2020-10-11T18:27:48.501" v="199" actId="1076"/>
          <ac:spMkLst>
            <pc:docMk/>
            <pc:sldMk cId="1911699591" sldId="2314"/>
            <ac:spMk id="7" creationId="{0FF1DB02-5B78-4F70-B46F-01500B1824B7}"/>
          </ac:spMkLst>
        </pc:spChg>
        <pc:spChg chg="add">
          <ac:chgData name="Eftychios Protopapadakis" userId="8f2990f904bdbe98" providerId="LiveId" clId="{332E9408-23ED-49FA-B8C8-5469D3BBEFDB}" dt="2020-10-11T18:26:51.349" v="173" actId="26606"/>
          <ac:spMkLst>
            <pc:docMk/>
            <pc:sldMk cId="1911699591" sldId="2314"/>
            <ac:spMk id="8" creationId="{4351DFE5-F63D-4BE0-BDA9-E3EB88F01AA5}"/>
          </ac:spMkLst>
        </pc:spChg>
        <pc:spChg chg="mod">
          <ac:chgData name="Eftychios Protopapadakis" userId="8f2990f904bdbe98" providerId="LiveId" clId="{332E9408-23ED-49FA-B8C8-5469D3BBEFDB}" dt="2020-10-11T18:27:48.501" v="199" actId="1076"/>
          <ac:spMkLst>
            <pc:docMk/>
            <pc:sldMk cId="1911699591" sldId="2314"/>
            <ac:spMk id="9" creationId="{E58D44AE-10F6-4150-9357-C6812BEC0E2E}"/>
          </ac:spMkLst>
        </pc:spChg>
        <pc:spChg chg="mod">
          <ac:chgData name="Eftychios Protopapadakis" userId="8f2990f904bdbe98" providerId="LiveId" clId="{332E9408-23ED-49FA-B8C8-5469D3BBEFDB}" dt="2020-10-11T18:27:48.501" v="199" actId="1076"/>
          <ac:spMkLst>
            <pc:docMk/>
            <pc:sldMk cId="1911699591" sldId="2314"/>
            <ac:spMk id="11" creationId="{3816D6BB-1C0F-4B19-83D4-0CB1BC2F4ACC}"/>
          </ac:spMkLst>
        </pc:spChg>
        <pc:spChg chg="mod">
          <ac:chgData name="Eftychios Protopapadakis" userId="8f2990f904bdbe98" providerId="LiveId" clId="{332E9408-23ED-49FA-B8C8-5469D3BBEFDB}" dt="2020-10-11T18:27:48.501" v="199" actId="1076"/>
          <ac:spMkLst>
            <pc:docMk/>
            <pc:sldMk cId="1911699591" sldId="2314"/>
            <ac:spMk id="12" creationId="{AA169597-B7ED-417B-951E-3D7F3BB9304D}"/>
          </ac:spMkLst>
        </pc:spChg>
        <pc:spChg chg="mod">
          <ac:chgData name="Eftychios Protopapadakis" userId="8f2990f904bdbe98" providerId="LiveId" clId="{332E9408-23ED-49FA-B8C8-5469D3BBEFDB}" dt="2020-10-11T18:27:48.501" v="199" actId="1076"/>
          <ac:spMkLst>
            <pc:docMk/>
            <pc:sldMk cId="1911699591" sldId="2314"/>
            <ac:spMk id="13" creationId="{DAC30C55-3DB5-4891-8AB0-4B70D643BF0D}"/>
          </ac:spMkLst>
        </pc:spChg>
        <pc:grpChg chg="add mod">
          <ac:chgData name="Eftychios Protopapadakis" userId="8f2990f904bdbe98" providerId="LiveId" clId="{332E9408-23ED-49FA-B8C8-5469D3BBEFDB}" dt="2020-10-11T18:27:48.501" v="199" actId="1076"/>
          <ac:grpSpMkLst>
            <pc:docMk/>
            <pc:sldMk cId="1911699591" sldId="2314"/>
            <ac:grpSpMk id="6" creationId="{B52FDDB3-B566-42BE-A3AE-72B541BD9509}"/>
          </ac:grpSpMkLst>
        </pc:grpChg>
        <pc:picChg chg="add">
          <ac:chgData name="Eftychios Protopapadakis" userId="8f2990f904bdbe98" providerId="LiveId" clId="{332E9408-23ED-49FA-B8C8-5469D3BBEFDB}" dt="2020-10-11T18:26:51.349" v="173" actId="26606"/>
          <ac:picMkLst>
            <pc:docMk/>
            <pc:sldMk cId="1911699591" sldId="2314"/>
            <ac:picMk id="10" creationId="{3AA16612-ACD2-4A16-8F2B-4514FD6BF28F}"/>
          </ac:picMkLst>
        </pc:picChg>
      </pc:sldChg>
    </pc:docChg>
  </pc:docChgLst>
  <pc:docChgLst>
    <pc:chgData name="Eftychios Protopapadakis" userId="8f2990f904bdbe98" providerId="LiveId" clId="{9C5F0233-A386-415E-93B9-F66B6AB793AB}"/>
    <pc:docChg chg="undo custSel mod modSld">
      <pc:chgData name="Eftychios Protopapadakis" userId="8f2990f904bdbe98" providerId="LiveId" clId="{9C5F0233-A386-415E-93B9-F66B6AB793AB}" dt="2020-10-12T09:57:00.838" v="288" actId="14100"/>
      <pc:docMkLst>
        <pc:docMk/>
      </pc:docMkLst>
      <pc:sldChg chg="addSp delSp modSp mod setBg modClrScheme chgLayout">
        <pc:chgData name="Eftychios Protopapadakis" userId="8f2990f904bdbe98" providerId="LiveId" clId="{9C5F0233-A386-415E-93B9-F66B6AB793AB}" dt="2020-10-12T09:42:31.010" v="141" actId="123"/>
        <pc:sldMkLst>
          <pc:docMk/>
          <pc:sldMk cId="0" sldId="274"/>
        </pc:sldMkLst>
        <pc:spChg chg="add mod ord">
          <ac:chgData name="Eftychios Protopapadakis" userId="8f2990f904bdbe98" providerId="LiveId" clId="{9C5F0233-A386-415E-93B9-F66B6AB793AB}" dt="2020-10-12T09:41:31.419" v="43" actId="26606"/>
          <ac:spMkLst>
            <pc:docMk/>
            <pc:sldMk cId="0" sldId="274"/>
            <ac:spMk id="2" creationId="{BEC06CDE-56CA-41EE-AD8D-2673C20D050E}"/>
          </ac:spMkLst>
        </pc:spChg>
        <pc:spChg chg="add del mod ord">
          <ac:chgData name="Eftychios Protopapadakis" userId="8f2990f904bdbe98" providerId="LiveId" clId="{9C5F0233-A386-415E-93B9-F66B6AB793AB}" dt="2020-10-12T09:41:33.941" v="44" actId="478"/>
          <ac:spMkLst>
            <pc:docMk/>
            <pc:sldMk cId="0" sldId="274"/>
            <ac:spMk id="3" creationId="{DD49357F-D0AF-4BAF-B152-64384BA21913}"/>
          </ac:spMkLst>
        </pc:spChg>
        <pc:spChg chg="add mod">
          <ac:chgData name="Eftychios Protopapadakis" userId="8f2990f904bdbe98" providerId="LiveId" clId="{9C5F0233-A386-415E-93B9-F66B6AB793AB}" dt="2020-10-12T09:42:31.010" v="141" actId="123"/>
          <ac:spMkLst>
            <pc:docMk/>
            <pc:sldMk cId="0" sldId="274"/>
            <ac:spMk id="4" creationId="{6149D58F-2FB4-467C-8E19-B43CD56C0A25}"/>
          </ac:spMkLst>
        </pc:spChg>
        <pc:spChg chg="add mod">
          <ac:chgData name="Eftychios Protopapadakis" userId="8f2990f904bdbe98" providerId="LiveId" clId="{9C5F0233-A386-415E-93B9-F66B6AB793AB}" dt="2020-10-12T09:42:12.711" v="136" actId="1038"/>
          <ac:spMkLst>
            <pc:docMk/>
            <pc:sldMk cId="0" sldId="274"/>
            <ac:spMk id="13" creationId="{49DDCAE9-23FB-450D-A239-4E12F309D773}"/>
          </ac:spMkLst>
        </pc:spChg>
        <pc:spChg chg="add">
          <ac:chgData name="Eftychios Protopapadakis" userId="8f2990f904bdbe98" providerId="LiveId" clId="{9C5F0233-A386-415E-93B9-F66B6AB793AB}" dt="2020-10-12T09:41:31.419" v="43" actId="26606"/>
          <ac:spMkLst>
            <pc:docMk/>
            <pc:sldMk cId="0" sldId="274"/>
            <ac:spMk id="73" creationId="{4351DFE5-F63D-4BE0-BDA9-E3EB88F01AA5}"/>
          </ac:spMkLst>
        </pc:spChg>
        <pc:spChg chg="del">
          <ac:chgData name="Eftychios Protopapadakis" userId="8f2990f904bdbe98" providerId="LiveId" clId="{9C5F0233-A386-415E-93B9-F66B6AB793AB}" dt="2020-10-12T09:41:31.419" v="43" actId="26606"/>
          <ac:spMkLst>
            <pc:docMk/>
            <pc:sldMk cId="0" sldId="274"/>
            <ac:spMk id="20484" creationId="{0BA5C8AC-F3AB-4682-8CDC-DC764AE40CE4}"/>
          </ac:spMkLst>
        </pc:spChg>
        <pc:spChg chg="del">
          <ac:chgData name="Eftychios Protopapadakis" userId="8f2990f904bdbe98" providerId="LiveId" clId="{9C5F0233-A386-415E-93B9-F66B6AB793AB}" dt="2020-10-12T09:41:24.135" v="41" actId="21"/>
          <ac:spMkLst>
            <pc:docMk/>
            <pc:sldMk cId="0" sldId="274"/>
            <ac:spMk id="20485" creationId="{BDCA428E-9119-4A39-9138-5FA13672C2A3}"/>
          </ac:spMkLst>
        </pc:spChg>
        <pc:spChg chg="del">
          <ac:chgData name="Eftychios Protopapadakis" userId="8f2990f904bdbe98" providerId="LiveId" clId="{9C5F0233-A386-415E-93B9-F66B6AB793AB}" dt="2020-10-12T09:41:24.135" v="41" actId="21"/>
          <ac:spMkLst>
            <pc:docMk/>
            <pc:sldMk cId="0" sldId="274"/>
            <ac:spMk id="20512" creationId="{360A2EC2-5335-407C-993D-BAB64BC19DAA}"/>
          </ac:spMkLst>
        </pc:spChg>
        <pc:picChg chg="add mod">
          <ac:chgData name="Eftychios Protopapadakis" userId="8f2990f904bdbe98" providerId="LiveId" clId="{9C5F0233-A386-415E-93B9-F66B6AB793AB}" dt="2020-10-12T09:42:12.711" v="136" actId="1038"/>
          <ac:picMkLst>
            <pc:docMk/>
            <pc:sldMk cId="0" sldId="274"/>
            <ac:picMk id="5" creationId="{75392A36-3B88-46DE-9E62-D9D447CB7178}"/>
          </ac:picMkLst>
        </pc:picChg>
        <pc:picChg chg="add mod">
          <ac:chgData name="Eftychios Protopapadakis" userId="8f2990f904bdbe98" providerId="LiveId" clId="{9C5F0233-A386-415E-93B9-F66B6AB793AB}" dt="2020-10-12T09:42:12.711" v="136" actId="1038"/>
          <ac:picMkLst>
            <pc:docMk/>
            <pc:sldMk cId="0" sldId="274"/>
            <ac:picMk id="6" creationId="{8153A679-8FE0-4998-957C-E31758DC9632}"/>
          </ac:picMkLst>
        </pc:picChg>
        <pc:picChg chg="add mod">
          <ac:chgData name="Eftychios Protopapadakis" userId="8f2990f904bdbe98" providerId="LiveId" clId="{9C5F0233-A386-415E-93B9-F66B6AB793AB}" dt="2020-10-12T09:42:12.711" v="136" actId="1038"/>
          <ac:picMkLst>
            <pc:docMk/>
            <pc:sldMk cId="0" sldId="274"/>
            <ac:picMk id="7" creationId="{F8804D4E-1D18-4697-9765-8F27310F6122}"/>
          </ac:picMkLst>
        </pc:picChg>
        <pc:picChg chg="add mod">
          <ac:chgData name="Eftychios Protopapadakis" userId="8f2990f904bdbe98" providerId="LiveId" clId="{9C5F0233-A386-415E-93B9-F66B6AB793AB}" dt="2020-10-12T09:42:12.711" v="136" actId="1038"/>
          <ac:picMkLst>
            <pc:docMk/>
            <pc:sldMk cId="0" sldId="274"/>
            <ac:picMk id="8" creationId="{E3F0E894-FCAD-49C0-971D-66128775DAA4}"/>
          </ac:picMkLst>
        </pc:picChg>
        <pc:picChg chg="add mod">
          <ac:chgData name="Eftychios Protopapadakis" userId="8f2990f904bdbe98" providerId="LiveId" clId="{9C5F0233-A386-415E-93B9-F66B6AB793AB}" dt="2020-10-12T09:42:12.711" v="136" actId="1038"/>
          <ac:picMkLst>
            <pc:docMk/>
            <pc:sldMk cId="0" sldId="274"/>
            <ac:picMk id="9" creationId="{34CDEF57-2D49-40D5-965B-9FC9FFFF1B1D}"/>
          </ac:picMkLst>
        </pc:picChg>
        <pc:picChg chg="add mod">
          <ac:chgData name="Eftychios Protopapadakis" userId="8f2990f904bdbe98" providerId="LiveId" clId="{9C5F0233-A386-415E-93B9-F66B6AB793AB}" dt="2020-10-12T09:42:12.711" v="136" actId="1038"/>
          <ac:picMkLst>
            <pc:docMk/>
            <pc:sldMk cId="0" sldId="274"/>
            <ac:picMk id="10" creationId="{D8D26277-5082-49E1-A16F-38001F32AC88}"/>
          </ac:picMkLst>
        </pc:picChg>
        <pc:picChg chg="add mod">
          <ac:chgData name="Eftychios Protopapadakis" userId="8f2990f904bdbe98" providerId="LiveId" clId="{9C5F0233-A386-415E-93B9-F66B6AB793AB}" dt="2020-10-12T09:42:12.711" v="136" actId="1038"/>
          <ac:picMkLst>
            <pc:docMk/>
            <pc:sldMk cId="0" sldId="274"/>
            <ac:picMk id="11" creationId="{E0188CC7-978C-4FE4-82F9-8F34B6D8B74C}"/>
          </ac:picMkLst>
        </pc:picChg>
        <pc:picChg chg="add mod">
          <ac:chgData name="Eftychios Protopapadakis" userId="8f2990f904bdbe98" providerId="LiveId" clId="{9C5F0233-A386-415E-93B9-F66B6AB793AB}" dt="2020-10-12T09:42:12.711" v="136" actId="1038"/>
          <ac:picMkLst>
            <pc:docMk/>
            <pc:sldMk cId="0" sldId="274"/>
            <ac:picMk id="12" creationId="{8054DA0B-D2A0-4CD5-B697-09A2DBF47966}"/>
          </ac:picMkLst>
        </pc:picChg>
        <pc:picChg chg="add">
          <ac:chgData name="Eftychios Protopapadakis" userId="8f2990f904bdbe98" providerId="LiveId" clId="{9C5F0233-A386-415E-93B9-F66B6AB793AB}" dt="2020-10-12T09:41:31.419" v="43" actId="26606"/>
          <ac:picMkLst>
            <pc:docMk/>
            <pc:sldMk cId="0" sldId="274"/>
            <ac:picMk id="75" creationId="{3AA16612-ACD2-4A16-8F2B-4514FD6BF28F}"/>
          </ac:picMkLst>
        </pc:picChg>
        <pc:picChg chg="del">
          <ac:chgData name="Eftychios Protopapadakis" userId="8f2990f904bdbe98" providerId="LiveId" clId="{9C5F0233-A386-415E-93B9-F66B6AB793AB}" dt="2020-10-12T09:41:24.135" v="41" actId="21"/>
          <ac:picMkLst>
            <pc:docMk/>
            <pc:sldMk cId="0" sldId="274"/>
            <ac:picMk id="16387" creationId="{629DDE41-A77D-491A-BC95-32AE3459E070}"/>
          </ac:picMkLst>
        </pc:picChg>
        <pc:picChg chg="del">
          <ac:chgData name="Eftychios Protopapadakis" userId="8f2990f904bdbe98" providerId="LiveId" clId="{9C5F0233-A386-415E-93B9-F66B6AB793AB}" dt="2020-10-12T09:41:24.135" v="41" actId="21"/>
          <ac:picMkLst>
            <pc:docMk/>
            <pc:sldMk cId="0" sldId="274"/>
            <ac:picMk id="16388" creationId="{08766BB3-806F-4572-87E4-3FA64EC6D3E5}"/>
          </ac:picMkLst>
        </pc:picChg>
        <pc:picChg chg="del">
          <ac:chgData name="Eftychios Protopapadakis" userId="8f2990f904bdbe98" providerId="LiveId" clId="{9C5F0233-A386-415E-93B9-F66B6AB793AB}" dt="2020-10-12T09:41:24.135" v="41" actId="21"/>
          <ac:picMkLst>
            <pc:docMk/>
            <pc:sldMk cId="0" sldId="274"/>
            <ac:picMk id="16389" creationId="{C1F69724-1527-448E-8956-BCA278170FB2}"/>
          </ac:picMkLst>
        </pc:picChg>
        <pc:picChg chg="del mod">
          <ac:chgData name="Eftychios Protopapadakis" userId="8f2990f904bdbe98" providerId="LiveId" clId="{9C5F0233-A386-415E-93B9-F66B6AB793AB}" dt="2020-10-12T09:41:24.135" v="41" actId="21"/>
          <ac:picMkLst>
            <pc:docMk/>
            <pc:sldMk cId="0" sldId="274"/>
            <ac:picMk id="16390" creationId="{FB587C79-F74B-473F-BD54-DD81922A889C}"/>
          </ac:picMkLst>
        </pc:picChg>
        <pc:picChg chg="del">
          <ac:chgData name="Eftychios Protopapadakis" userId="8f2990f904bdbe98" providerId="LiveId" clId="{9C5F0233-A386-415E-93B9-F66B6AB793AB}" dt="2020-10-12T09:41:24.135" v="41" actId="21"/>
          <ac:picMkLst>
            <pc:docMk/>
            <pc:sldMk cId="0" sldId="274"/>
            <ac:picMk id="16391" creationId="{84E9D6DB-486D-49C3-AAF5-24B8CE4FB891}"/>
          </ac:picMkLst>
        </pc:picChg>
        <pc:picChg chg="del">
          <ac:chgData name="Eftychios Protopapadakis" userId="8f2990f904bdbe98" providerId="LiveId" clId="{9C5F0233-A386-415E-93B9-F66B6AB793AB}" dt="2020-10-12T09:41:24.135" v="41" actId="21"/>
          <ac:picMkLst>
            <pc:docMk/>
            <pc:sldMk cId="0" sldId="274"/>
            <ac:picMk id="16392" creationId="{B748A1C3-36E3-4BB3-83CC-918C1494ABDC}"/>
          </ac:picMkLst>
        </pc:picChg>
        <pc:picChg chg="del">
          <ac:chgData name="Eftychios Protopapadakis" userId="8f2990f904bdbe98" providerId="LiveId" clId="{9C5F0233-A386-415E-93B9-F66B6AB793AB}" dt="2020-10-12T09:41:24.135" v="41" actId="21"/>
          <ac:picMkLst>
            <pc:docMk/>
            <pc:sldMk cId="0" sldId="274"/>
            <ac:picMk id="16393" creationId="{88E907BE-0639-4C89-B648-395F63B6296E}"/>
          </ac:picMkLst>
        </pc:picChg>
        <pc:picChg chg="del">
          <ac:chgData name="Eftychios Protopapadakis" userId="8f2990f904bdbe98" providerId="LiveId" clId="{9C5F0233-A386-415E-93B9-F66B6AB793AB}" dt="2020-10-12T09:41:24.135" v="41" actId="21"/>
          <ac:picMkLst>
            <pc:docMk/>
            <pc:sldMk cId="0" sldId="274"/>
            <ac:picMk id="16394" creationId="{AAE6871D-A7BB-4FA5-AB3E-1B1284588E02}"/>
          </ac:picMkLst>
        </pc:picChg>
      </pc:sldChg>
      <pc:sldChg chg="addSp delSp modSp mod setBg modClrScheme chgLayout">
        <pc:chgData name="Eftychios Protopapadakis" userId="8f2990f904bdbe98" providerId="LiveId" clId="{9C5F0233-A386-415E-93B9-F66B6AB793AB}" dt="2020-10-12T09:53:01.739" v="254" actId="123"/>
        <pc:sldMkLst>
          <pc:docMk/>
          <pc:sldMk cId="0" sldId="276"/>
        </pc:sldMkLst>
        <pc:spChg chg="add mod ord">
          <ac:chgData name="Eftychios Protopapadakis" userId="8f2990f904bdbe98" providerId="LiveId" clId="{9C5F0233-A386-415E-93B9-F66B6AB793AB}" dt="2020-10-12T09:52:02.886" v="215" actId="26606"/>
          <ac:spMkLst>
            <pc:docMk/>
            <pc:sldMk cId="0" sldId="276"/>
            <ac:spMk id="2" creationId="{889B3D58-17EE-435A-8D08-6F6AC6CB29BC}"/>
          </ac:spMkLst>
        </pc:spChg>
        <pc:spChg chg="add del mod ord">
          <ac:chgData name="Eftychios Protopapadakis" userId="8f2990f904bdbe98" providerId="LiveId" clId="{9C5F0233-A386-415E-93B9-F66B6AB793AB}" dt="2020-10-12T09:52:05.052" v="216" actId="478"/>
          <ac:spMkLst>
            <pc:docMk/>
            <pc:sldMk cId="0" sldId="276"/>
            <ac:spMk id="3" creationId="{D5B37147-01EB-40BE-AD47-6CC9C177DEDA}"/>
          </ac:spMkLst>
        </pc:spChg>
        <pc:spChg chg="add mod">
          <ac:chgData name="Eftychios Protopapadakis" userId="8f2990f904bdbe98" providerId="LiveId" clId="{9C5F0233-A386-415E-93B9-F66B6AB793AB}" dt="2020-10-12T09:53:01.739" v="254" actId="123"/>
          <ac:spMkLst>
            <pc:docMk/>
            <pc:sldMk cId="0" sldId="276"/>
            <ac:spMk id="4" creationId="{35E39DB7-ED19-434F-AAED-F08126E0D0FB}"/>
          </ac:spMkLst>
        </pc:spChg>
        <pc:spChg chg="add mod">
          <ac:chgData name="Eftychios Protopapadakis" userId="8f2990f904bdbe98" providerId="LiveId" clId="{9C5F0233-A386-415E-93B9-F66B6AB793AB}" dt="2020-10-12T09:52:47.953" v="250" actId="1036"/>
          <ac:spMkLst>
            <pc:docMk/>
            <pc:sldMk cId="0" sldId="276"/>
            <ac:spMk id="9" creationId="{3C9C497B-14C2-4A3D-A2CB-E59864DB017A}"/>
          </ac:spMkLst>
        </pc:spChg>
        <pc:spChg chg="add">
          <ac:chgData name="Eftychios Protopapadakis" userId="8f2990f904bdbe98" providerId="LiveId" clId="{9C5F0233-A386-415E-93B9-F66B6AB793AB}" dt="2020-10-12T09:52:02.886" v="215" actId="26606"/>
          <ac:spMkLst>
            <pc:docMk/>
            <pc:sldMk cId="0" sldId="276"/>
            <ac:spMk id="75" creationId="{4351DFE5-F63D-4BE0-BDA9-E3EB88F01AA5}"/>
          </ac:spMkLst>
        </pc:spChg>
        <pc:spChg chg="del">
          <ac:chgData name="Eftychios Protopapadakis" userId="8f2990f904bdbe98" providerId="LiveId" clId="{9C5F0233-A386-415E-93B9-F66B6AB793AB}" dt="2020-10-12T09:52:02.886" v="215" actId="26606"/>
          <ac:spMkLst>
            <pc:docMk/>
            <pc:sldMk cId="0" sldId="276"/>
            <ac:spMk id="22534" creationId="{87682BDC-73B9-48CE-A557-B7EE1CF87D3D}"/>
          </ac:spMkLst>
        </pc:spChg>
        <pc:spChg chg="del">
          <ac:chgData name="Eftychios Protopapadakis" userId="8f2990f904bdbe98" providerId="LiveId" clId="{9C5F0233-A386-415E-93B9-F66B6AB793AB}" dt="2020-10-12T09:51:58.349" v="213" actId="21"/>
          <ac:spMkLst>
            <pc:docMk/>
            <pc:sldMk cId="0" sldId="276"/>
            <ac:spMk id="22535" creationId="{9244395E-460F-448D-853F-FA37E1FA66DC}"/>
          </ac:spMkLst>
        </pc:spChg>
        <pc:spChg chg="del">
          <ac:chgData name="Eftychios Protopapadakis" userId="8f2990f904bdbe98" providerId="LiveId" clId="{9C5F0233-A386-415E-93B9-F66B6AB793AB}" dt="2020-10-12T09:51:58.349" v="213" actId="21"/>
          <ac:spMkLst>
            <pc:docMk/>
            <pc:sldMk cId="0" sldId="276"/>
            <ac:spMk id="22541" creationId="{4C30A27D-2B49-4EAB-A58F-4D624F5C526F}"/>
          </ac:spMkLst>
        </pc:spChg>
        <pc:picChg chg="add mod">
          <ac:chgData name="Eftychios Protopapadakis" userId="8f2990f904bdbe98" providerId="LiveId" clId="{9C5F0233-A386-415E-93B9-F66B6AB793AB}" dt="2020-10-12T09:52:47.953" v="250" actId="1036"/>
          <ac:picMkLst>
            <pc:docMk/>
            <pc:sldMk cId="0" sldId="276"/>
            <ac:picMk id="5" creationId="{18826E0A-C929-4612-975D-DECE321E5836}"/>
          </ac:picMkLst>
        </pc:picChg>
        <pc:picChg chg="add mod">
          <ac:chgData name="Eftychios Protopapadakis" userId="8f2990f904bdbe98" providerId="LiveId" clId="{9C5F0233-A386-415E-93B9-F66B6AB793AB}" dt="2020-10-12T09:52:47.953" v="250" actId="1036"/>
          <ac:picMkLst>
            <pc:docMk/>
            <pc:sldMk cId="0" sldId="276"/>
            <ac:picMk id="6" creationId="{4A98CB11-1289-4167-9691-B7BF359EF1BA}"/>
          </ac:picMkLst>
        </pc:picChg>
        <pc:picChg chg="add mod">
          <ac:chgData name="Eftychios Protopapadakis" userId="8f2990f904bdbe98" providerId="LiveId" clId="{9C5F0233-A386-415E-93B9-F66B6AB793AB}" dt="2020-10-12T09:52:47.953" v="250" actId="1036"/>
          <ac:picMkLst>
            <pc:docMk/>
            <pc:sldMk cId="0" sldId="276"/>
            <ac:picMk id="7" creationId="{4267E909-C59F-4DD5-A97B-26B8F3F701C9}"/>
          </ac:picMkLst>
        </pc:picChg>
        <pc:picChg chg="add mod">
          <ac:chgData name="Eftychios Protopapadakis" userId="8f2990f904bdbe98" providerId="LiveId" clId="{9C5F0233-A386-415E-93B9-F66B6AB793AB}" dt="2020-10-12T09:52:47.953" v="250" actId="1036"/>
          <ac:picMkLst>
            <pc:docMk/>
            <pc:sldMk cId="0" sldId="276"/>
            <ac:picMk id="8" creationId="{22A2ACCF-55F4-4C40-81F8-C615879AE6A1}"/>
          </ac:picMkLst>
        </pc:picChg>
        <pc:picChg chg="add">
          <ac:chgData name="Eftychios Protopapadakis" userId="8f2990f904bdbe98" providerId="LiveId" clId="{9C5F0233-A386-415E-93B9-F66B6AB793AB}" dt="2020-10-12T09:52:02.886" v="215" actId="26606"/>
          <ac:picMkLst>
            <pc:docMk/>
            <pc:sldMk cId="0" sldId="276"/>
            <ac:picMk id="77" creationId="{3AA16612-ACD2-4A16-8F2B-4514FD6BF28F}"/>
          </ac:picMkLst>
        </pc:picChg>
        <pc:picChg chg="del">
          <ac:chgData name="Eftychios Protopapadakis" userId="8f2990f904bdbe98" providerId="LiveId" clId="{9C5F0233-A386-415E-93B9-F66B6AB793AB}" dt="2020-10-12T09:51:58.349" v="213" actId="21"/>
          <ac:picMkLst>
            <pc:docMk/>
            <pc:sldMk cId="0" sldId="276"/>
            <ac:picMk id="21507" creationId="{3C63E18D-4686-45F2-957E-FDB97AD383C2}"/>
          </ac:picMkLst>
        </pc:picChg>
        <pc:picChg chg="del">
          <ac:chgData name="Eftychios Protopapadakis" userId="8f2990f904bdbe98" providerId="LiveId" clId="{9C5F0233-A386-415E-93B9-F66B6AB793AB}" dt="2020-10-12T09:51:58.349" v="213" actId="21"/>
          <ac:picMkLst>
            <pc:docMk/>
            <pc:sldMk cId="0" sldId="276"/>
            <ac:picMk id="21508" creationId="{97A40505-85D2-43F5-B9ED-EFB5FBCE4FB6}"/>
          </ac:picMkLst>
        </pc:picChg>
        <pc:picChg chg="del">
          <ac:chgData name="Eftychios Protopapadakis" userId="8f2990f904bdbe98" providerId="LiveId" clId="{9C5F0233-A386-415E-93B9-F66B6AB793AB}" dt="2020-10-12T09:51:58.349" v="213" actId="21"/>
          <ac:picMkLst>
            <pc:docMk/>
            <pc:sldMk cId="0" sldId="276"/>
            <ac:picMk id="21509" creationId="{2C4C8BAC-77A7-434B-80D9-E56BD74E3595}"/>
          </ac:picMkLst>
        </pc:picChg>
        <pc:picChg chg="del">
          <ac:chgData name="Eftychios Protopapadakis" userId="8f2990f904bdbe98" providerId="LiveId" clId="{9C5F0233-A386-415E-93B9-F66B6AB793AB}" dt="2020-10-12T09:51:58.349" v="213" actId="21"/>
          <ac:picMkLst>
            <pc:docMk/>
            <pc:sldMk cId="0" sldId="276"/>
            <ac:picMk id="21510" creationId="{3D9B782B-09C4-4675-9586-4B9317CD9221}"/>
          </ac:picMkLst>
        </pc:picChg>
      </pc:sldChg>
      <pc:sldChg chg="addSp delSp modSp mod setBg modClrScheme chgLayout">
        <pc:chgData name="Eftychios Protopapadakis" userId="8f2990f904bdbe98" providerId="LiveId" clId="{9C5F0233-A386-415E-93B9-F66B6AB793AB}" dt="2020-10-11T19:27:24.915" v="40" actId="1076"/>
        <pc:sldMkLst>
          <pc:docMk/>
          <pc:sldMk cId="0" sldId="278"/>
        </pc:sldMkLst>
        <pc:spChg chg="add mod ord">
          <ac:chgData name="Eftychios Protopapadakis" userId="8f2990f904bdbe98" providerId="LiveId" clId="{9C5F0233-A386-415E-93B9-F66B6AB793AB}" dt="2020-10-11T19:26:02.967" v="23" actId="26606"/>
          <ac:spMkLst>
            <pc:docMk/>
            <pc:sldMk cId="0" sldId="278"/>
            <ac:spMk id="2" creationId="{4D7F6D33-0428-4030-91E2-E552F594ECB4}"/>
          </ac:spMkLst>
        </pc:spChg>
        <pc:spChg chg="add del mod ord">
          <ac:chgData name="Eftychios Protopapadakis" userId="8f2990f904bdbe98" providerId="LiveId" clId="{9C5F0233-A386-415E-93B9-F66B6AB793AB}" dt="2020-10-11T19:26:06.531" v="24" actId="478"/>
          <ac:spMkLst>
            <pc:docMk/>
            <pc:sldMk cId="0" sldId="278"/>
            <ac:spMk id="3" creationId="{73803660-DA57-4EC7-9AB0-A14FDC6277E4}"/>
          </ac:spMkLst>
        </pc:spChg>
        <pc:spChg chg="add mod">
          <ac:chgData name="Eftychios Protopapadakis" userId="8f2990f904bdbe98" providerId="LiveId" clId="{9C5F0233-A386-415E-93B9-F66B6AB793AB}" dt="2020-10-11T19:27:24.915" v="40" actId="1076"/>
          <ac:spMkLst>
            <pc:docMk/>
            <pc:sldMk cId="0" sldId="278"/>
            <ac:spMk id="5" creationId="{6C423244-CE51-4273-B9CA-C0100D2F955B}"/>
          </ac:spMkLst>
        </pc:spChg>
        <pc:spChg chg="add mod">
          <ac:chgData name="Eftychios Protopapadakis" userId="8f2990f904bdbe98" providerId="LiveId" clId="{9C5F0233-A386-415E-93B9-F66B6AB793AB}" dt="2020-10-11T19:26:16.679" v="26" actId="1076"/>
          <ac:spMkLst>
            <pc:docMk/>
            <pc:sldMk cId="0" sldId="278"/>
            <ac:spMk id="6" creationId="{104F66A7-A3C1-4443-8212-0B90590DDC5C}"/>
          </ac:spMkLst>
        </pc:spChg>
        <pc:spChg chg="add mod">
          <ac:chgData name="Eftychios Protopapadakis" userId="8f2990f904bdbe98" providerId="LiveId" clId="{9C5F0233-A386-415E-93B9-F66B6AB793AB}" dt="2020-10-11T19:27:19.182" v="39" actId="14100"/>
          <ac:spMkLst>
            <pc:docMk/>
            <pc:sldMk cId="0" sldId="278"/>
            <ac:spMk id="7" creationId="{DF97DCD2-5B21-421C-ACE0-C9CB9C269C0F}"/>
          </ac:spMkLst>
        </pc:spChg>
        <pc:spChg chg="add mod">
          <ac:chgData name="Eftychios Protopapadakis" userId="8f2990f904bdbe98" providerId="LiveId" clId="{9C5F0233-A386-415E-93B9-F66B6AB793AB}" dt="2020-10-11T19:26:16.679" v="26" actId="1076"/>
          <ac:spMkLst>
            <pc:docMk/>
            <pc:sldMk cId="0" sldId="278"/>
            <ac:spMk id="8" creationId="{0CA22B81-2A71-4F50-ABF3-FC63565D8924}"/>
          </ac:spMkLst>
        </pc:spChg>
        <pc:spChg chg="add mod">
          <ac:chgData name="Eftychios Protopapadakis" userId="8f2990f904bdbe98" providerId="LiveId" clId="{9C5F0233-A386-415E-93B9-F66B6AB793AB}" dt="2020-10-11T19:26:16.679" v="26" actId="1076"/>
          <ac:spMkLst>
            <pc:docMk/>
            <pc:sldMk cId="0" sldId="278"/>
            <ac:spMk id="9" creationId="{F1E6C9EC-C649-4ECD-87C6-6DD53334FF33}"/>
          </ac:spMkLst>
        </pc:spChg>
        <pc:spChg chg="add mod">
          <ac:chgData name="Eftychios Protopapadakis" userId="8f2990f904bdbe98" providerId="LiveId" clId="{9C5F0233-A386-415E-93B9-F66B6AB793AB}" dt="2020-10-11T19:26:16.679" v="26" actId="1076"/>
          <ac:spMkLst>
            <pc:docMk/>
            <pc:sldMk cId="0" sldId="278"/>
            <ac:spMk id="10" creationId="{CFD9749A-E9BA-4011-BA77-1DE1F81AF8CA}"/>
          </ac:spMkLst>
        </pc:spChg>
        <pc:spChg chg="add">
          <ac:chgData name="Eftychios Protopapadakis" userId="8f2990f904bdbe98" providerId="LiveId" clId="{9C5F0233-A386-415E-93B9-F66B6AB793AB}" dt="2020-10-11T19:26:02.967" v="23" actId="26606"/>
          <ac:spMkLst>
            <pc:docMk/>
            <pc:sldMk cId="0" sldId="278"/>
            <ac:spMk id="73" creationId="{4351DFE5-F63D-4BE0-BDA9-E3EB88F01AA5}"/>
          </ac:spMkLst>
        </pc:spChg>
        <pc:spChg chg="del">
          <ac:chgData name="Eftychios Protopapadakis" userId="8f2990f904bdbe98" providerId="LiveId" clId="{9C5F0233-A386-415E-93B9-F66B6AB793AB}" dt="2020-10-11T19:26:02.967" v="23" actId="26606"/>
          <ac:spMkLst>
            <pc:docMk/>
            <pc:sldMk cId="0" sldId="278"/>
            <ac:spMk id="24580" creationId="{8E52D15A-34FC-4736-BC86-B7C351D00336}"/>
          </ac:spMkLst>
        </pc:spChg>
        <pc:spChg chg="del">
          <ac:chgData name="Eftychios Protopapadakis" userId="8f2990f904bdbe98" providerId="LiveId" clId="{9C5F0233-A386-415E-93B9-F66B6AB793AB}" dt="2020-10-11T19:25:53.571" v="21" actId="21"/>
          <ac:spMkLst>
            <pc:docMk/>
            <pc:sldMk cId="0" sldId="278"/>
            <ac:spMk id="24586" creationId="{7F56211F-6439-4E1A-A93D-4CCC3B2762D3}"/>
          </ac:spMkLst>
        </pc:spChg>
        <pc:spChg chg="del">
          <ac:chgData name="Eftychios Protopapadakis" userId="8f2990f904bdbe98" providerId="LiveId" clId="{9C5F0233-A386-415E-93B9-F66B6AB793AB}" dt="2020-10-11T19:25:53.571" v="21" actId="21"/>
          <ac:spMkLst>
            <pc:docMk/>
            <pc:sldMk cId="0" sldId="278"/>
            <ac:spMk id="24587" creationId="{9BDF320B-6A64-4D25-BA1F-E8D851CF522A}"/>
          </ac:spMkLst>
        </pc:spChg>
        <pc:spChg chg="del">
          <ac:chgData name="Eftychios Protopapadakis" userId="8f2990f904bdbe98" providerId="LiveId" clId="{9C5F0233-A386-415E-93B9-F66B6AB793AB}" dt="2020-10-11T19:25:53.571" v="21" actId="21"/>
          <ac:spMkLst>
            <pc:docMk/>
            <pc:sldMk cId="0" sldId="278"/>
            <ac:spMk id="24588" creationId="{89893AE6-12E6-4ADF-8A9E-D541DA62B975}"/>
          </ac:spMkLst>
        </pc:spChg>
        <pc:spChg chg="del">
          <ac:chgData name="Eftychios Protopapadakis" userId="8f2990f904bdbe98" providerId="LiveId" clId="{9C5F0233-A386-415E-93B9-F66B6AB793AB}" dt="2020-10-11T19:25:53.571" v="21" actId="21"/>
          <ac:spMkLst>
            <pc:docMk/>
            <pc:sldMk cId="0" sldId="278"/>
            <ac:spMk id="24589" creationId="{2E331B04-B8B7-4072-A3AC-0B1D0746619F}"/>
          </ac:spMkLst>
        </pc:spChg>
        <pc:spChg chg="del">
          <ac:chgData name="Eftychios Protopapadakis" userId="8f2990f904bdbe98" providerId="LiveId" clId="{9C5F0233-A386-415E-93B9-F66B6AB793AB}" dt="2020-10-11T19:25:53.571" v="21" actId="21"/>
          <ac:spMkLst>
            <pc:docMk/>
            <pc:sldMk cId="0" sldId="278"/>
            <ac:spMk id="24590" creationId="{40D12F4D-7B8D-400F-9E07-4DEA6C608185}"/>
          </ac:spMkLst>
        </pc:spChg>
        <pc:spChg chg="del">
          <ac:chgData name="Eftychios Protopapadakis" userId="8f2990f904bdbe98" providerId="LiveId" clId="{9C5F0233-A386-415E-93B9-F66B6AB793AB}" dt="2020-10-11T19:25:53.571" v="21" actId="21"/>
          <ac:spMkLst>
            <pc:docMk/>
            <pc:sldMk cId="0" sldId="278"/>
            <ac:spMk id="24591" creationId="{44B4BF7E-F3D4-4A78-B59B-3C1A6AEF875B}"/>
          </ac:spMkLst>
        </pc:spChg>
        <pc:picChg chg="add mod">
          <ac:chgData name="Eftychios Protopapadakis" userId="8f2990f904bdbe98" providerId="LiveId" clId="{9C5F0233-A386-415E-93B9-F66B6AB793AB}" dt="2020-10-11T19:26:38.067" v="29" actId="732"/>
          <ac:picMkLst>
            <pc:docMk/>
            <pc:sldMk cId="0" sldId="278"/>
            <ac:picMk id="4" creationId="{13535857-12D5-4952-8C2D-9A9F3FDCCA9D}"/>
          </ac:picMkLst>
        </pc:picChg>
        <pc:picChg chg="add">
          <ac:chgData name="Eftychios Protopapadakis" userId="8f2990f904bdbe98" providerId="LiveId" clId="{9C5F0233-A386-415E-93B9-F66B6AB793AB}" dt="2020-10-11T19:26:02.967" v="23" actId="26606"/>
          <ac:picMkLst>
            <pc:docMk/>
            <pc:sldMk cId="0" sldId="278"/>
            <ac:picMk id="75" creationId="{3AA16612-ACD2-4A16-8F2B-4514FD6BF28F}"/>
          </ac:picMkLst>
        </pc:picChg>
        <pc:picChg chg="del">
          <ac:chgData name="Eftychios Protopapadakis" userId="8f2990f904bdbe98" providerId="LiveId" clId="{9C5F0233-A386-415E-93B9-F66B6AB793AB}" dt="2020-10-11T19:25:53.571" v="21" actId="21"/>
          <ac:picMkLst>
            <pc:docMk/>
            <pc:sldMk cId="0" sldId="278"/>
            <ac:picMk id="24583" creationId="{682957A0-8D03-4AD6-8675-E84578FA4B9D}"/>
          </ac:picMkLst>
        </pc:picChg>
      </pc:sldChg>
      <pc:sldChg chg="addSp delSp modSp mod setBg modClrScheme chgLayout">
        <pc:chgData name="Eftychios Protopapadakis" userId="8f2990f904bdbe98" providerId="LiveId" clId="{9C5F0233-A386-415E-93B9-F66B6AB793AB}" dt="2020-10-12T09:44:18.259" v="154" actId="1076"/>
        <pc:sldMkLst>
          <pc:docMk/>
          <pc:sldMk cId="0" sldId="311"/>
        </pc:sldMkLst>
        <pc:spChg chg="add mod ord">
          <ac:chgData name="Eftychios Protopapadakis" userId="8f2990f904bdbe98" providerId="LiveId" clId="{9C5F0233-A386-415E-93B9-F66B6AB793AB}" dt="2020-10-12T09:43:04.189" v="146" actId="26606"/>
          <ac:spMkLst>
            <pc:docMk/>
            <pc:sldMk cId="0" sldId="311"/>
            <ac:spMk id="2" creationId="{ED8ADE66-E7D9-46EC-AFD0-C71499A9254D}"/>
          </ac:spMkLst>
        </pc:spChg>
        <pc:spChg chg="add del mod ord">
          <ac:chgData name="Eftychios Protopapadakis" userId="8f2990f904bdbe98" providerId="LiveId" clId="{9C5F0233-A386-415E-93B9-F66B6AB793AB}" dt="2020-10-12T09:43:09.046" v="148" actId="478"/>
          <ac:spMkLst>
            <pc:docMk/>
            <pc:sldMk cId="0" sldId="311"/>
            <ac:spMk id="3" creationId="{DCF8F41A-2FCA-42C1-A971-CCB32132A1BA}"/>
          </ac:spMkLst>
        </pc:spChg>
        <pc:spChg chg="mod">
          <ac:chgData name="Eftychios Protopapadakis" userId="8f2990f904bdbe98" providerId="LiveId" clId="{9C5F0233-A386-415E-93B9-F66B6AB793AB}" dt="2020-10-12T09:44:18.259" v="154" actId="1076"/>
          <ac:spMkLst>
            <pc:docMk/>
            <pc:sldMk cId="0" sldId="311"/>
            <ac:spMk id="16" creationId="{2AA15FF1-279C-488E-9961-9F09EA0348AD}"/>
          </ac:spMkLst>
        </pc:spChg>
        <pc:spChg chg="add mod">
          <ac:chgData name="Eftychios Protopapadakis" userId="8f2990f904bdbe98" providerId="LiveId" clId="{9C5F0233-A386-415E-93B9-F66B6AB793AB}" dt="2020-10-12T09:44:04.182" v="152" actId="1076"/>
          <ac:spMkLst>
            <pc:docMk/>
            <pc:sldMk cId="0" sldId="311"/>
            <ac:spMk id="17" creationId="{3C4CDC96-C788-48A1-B1AA-20E2031F1E2C}"/>
          </ac:spMkLst>
        </pc:spChg>
        <pc:spChg chg="add mod">
          <ac:chgData name="Eftychios Protopapadakis" userId="8f2990f904bdbe98" providerId="LiveId" clId="{9C5F0233-A386-415E-93B9-F66B6AB793AB}" dt="2020-10-12T09:44:04.182" v="152" actId="1076"/>
          <ac:spMkLst>
            <pc:docMk/>
            <pc:sldMk cId="0" sldId="311"/>
            <ac:spMk id="18" creationId="{BFBF5B4D-53A6-4E5B-8D81-CF81E5D6489B}"/>
          </ac:spMkLst>
        </pc:spChg>
        <pc:spChg chg="add mod">
          <ac:chgData name="Eftychios Protopapadakis" userId="8f2990f904bdbe98" providerId="LiveId" clId="{9C5F0233-A386-415E-93B9-F66B6AB793AB}" dt="2020-10-12T09:44:04.182" v="152" actId="1076"/>
          <ac:spMkLst>
            <pc:docMk/>
            <pc:sldMk cId="0" sldId="311"/>
            <ac:spMk id="19" creationId="{9689A1D3-B292-4230-8366-AA0F5C92DEA6}"/>
          </ac:spMkLst>
        </pc:spChg>
        <pc:spChg chg="add">
          <ac:chgData name="Eftychios Protopapadakis" userId="8f2990f904bdbe98" providerId="LiveId" clId="{9C5F0233-A386-415E-93B9-F66B6AB793AB}" dt="2020-10-12T09:43:04.189" v="146" actId="26606"/>
          <ac:spMkLst>
            <pc:docMk/>
            <pc:sldMk cId="0" sldId="311"/>
            <ac:spMk id="82" creationId="{4351DFE5-F63D-4BE0-BDA9-E3EB88F01AA5}"/>
          </ac:spMkLst>
        </pc:spChg>
        <pc:spChg chg="del">
          <ac:chgData name="Eftychios Protopapadakis" userId="8f2990f904bdbe98" providerId="LiveId" clId="{9C5F0233-A386-415E-93B9-F66B6AB793AB}" dt="2020-10-12T09:42:57.380" v="144" actId="21"/>
          <ac:spMkLst>
            <pc:docMk/>
            <pc:sldMk cId="0" sldId="311"/>
            <ac:spMk id="69639" creationId="{62602587-8A01-48AF-A624-6C505FD0EF32}"/>
          </ac:spMkLst>
        </pc:spChg>
        <pc:spChg chg="del">
          <ac:chgData name="Eftychios Protopapadakis" userId="8f2990f904bdbe98" providerId="LiveId" clId="{9C5F0233-A386-415E-93B9-F66B6AB793AB}" dt="2020-10-12T09:42:57.380" v="144" actId="21"/>
          <ac:spMkLst>
            <pc:docMk/>
            <pc:sldMk cId="0" sldId="311"/>
            <ac:spMk id="69640" creationId="{0E9F5679-E696-41E8-9141-EA8C7C553580}"/>
          </ac:spMkLst>
        </pc:spChg>
        <pc:spChg chg="del">
          <ac:chgData name="Eftychios Protopapadakis" userId="8f2990f904bdbe98" providerId="LiveId" clId="{9C5F0233-A386-415E-93B9-F66B6AB793AB}" dt="2020-10-12T09:43:04.189" v="146" actId="26606"/>
          <ac:spMkLst>
            <pc:docMk/>
            <pc:sldMk cId="0" sldId="311"/>
            <ac:spMk id="69644" creationId="{49449880-9851-4F84-A581-00A82C718CFC}"/>
          </ac:spMkLst>
        </pc:spChg>
        <pc:spChg chg="del ord">
          <ac:chgData name="Eftychios Protopapadakis" userId="8f2990f904bdbe98" providerId="LiveId" clId="{9C5F0233-A386-415E-93B9-F66B6AB793AB}" dt="2020-10-12T09:43:06.575" v="147" actId="478"/>
          <ac:spMkLst>
            <pc:docMk/>
            <pc:sldMk cId="0" sldId="311"/>
            <ac:spMk id="69645" creationId="{FE8DB1C5-DE64-4665-8B1B-F2A00684E7BF}"/>
          </ac:spMkLst>
        </pc:spChg>
        <pc:spChg chg="del">
          <ac:chgData name="Eftychios Protopapadakis" userId="8f2990f904bdbe98" providerId="LiveId" clId="{9C5F0233-A386-415E-93B9-F66B6AB793AB}" dt="2020-10-12T09:42:57.380" v="144" actId="21"/>
          <ac:spMkLst>
            <pc:docMk/>
            <pc:sldMk cId="0" sldId="311"/>
            <ac:spMk id="69646" creationId="{F723FCEC-57E0-429E-9E0A-D354D49703C6}"/>
          </ac:spMkLst>
        </pc:spChg>
        <pc:grpChg chg="add mod">
          <ac:chgData name="Eftychios Protopapadakis" userId="8f2990f904bdbe98" providerId="LiveId" clId="{9C5F0233-A386-415E-93B9-F66B6AB793AB}" dt="2020-10-12T09:44:18.259" v="154" actId="1076"/>
          <ac:grpSpMkLst>
            <pc:docMk/>
            <pc:sldMk cId="0" sldId="311"/>
            <ac:grpSpMk id="14" creationId="{A7EAD256-1209-4223-BDE7-51A0E6214A5B}"/>
          </ac:grpSpMkLst>
        </pc:grpChg>
        <pc:grpChg chg="add del">
          <ac:chgData name="Eftychios Protopapadakis" userId="8f2990f904bdbe98" providerId="LiveId" clId="{9C5F0233-A386-415E-93B9-F66B6AB793AB}" dt="2020-10-12T09:42:57.380" v="144" actId="21"/>
          <ac:grpSpMkLst>
            <pc:docMk/>
            <pc:sldMk cId="0" sldId="311"/>
            <ac:grpSpMk id="18433" creationId="{C3015436-5AD8-49BA-AF37-F5F5D7FE0643}"/>
          </ac:grpSpMkLst>
        </pc:grpChg>
        <pc:picChg chg="mod">
          <ac:chgData name="Eftychios Protopapadakis" userId="8f2990f904bdbe98" providerId="LiveId" clId="{9C5F0233-A386-415E-93B9-F66B6AB793AB}" dt="2020-10-12T09:44:18.259" v="154" actId="1076"/>
          <ac:picMkLst>
            <pc:docMk/>
            <pc:sldMk cId="0" sldId="311"/>
            <ac:picMk id="15" creationId="{242CEDFA-5FD0-42A8-846D-22C2CDD5E763}"/>
          </ac:picMkLst>
        </pc:picChg>
        <pc:picChg chg="add">
          <ac:chgData name="Eftychios Protopapadakis" userId="8f2990f904bdbe98" providerId="LiveId" clId="{9C5F0233-A386-415E-93B9-F66B6AB793AB}" dt="2020-10-12T09:43:04.189" v="146" actId="26606"/>
          <ac:picMkLst>
            <pc:docMk/>
            <pc:sldMk cId="0" sldId="311"/>
            <ac:picMk id="84" creationId="{3AA16612-ACD2-4A16-8F2B-4514FD6BF28F}"/>
          </ac:picMkLst>
        </pc:picChg>
      </pc:sldChg>
      <pc:sldChg chg="addSp delSp modSp mod setBg modClrScheme chgLayout">
        <pc:chgData name="Eftychios Protopapadakis" userId="8f2990f904bdbe98" providerId="LiveId" clId="{9C5F0233-A386-415E-93B9-F66B6AB793AB}" dt="2020-10-12T09:49:05.026" v="174" actId="1076"/>
        <pc:sldMkLst>
          <pc:docMk/>
          <pc:sldMk cId="0" sldId="315"/>
        </pc:sldMkLst>
        <pc:spChg chg="add mod ord">
          <ac:chgData name="Eftychios Protopapadakis" userId="8f2990f904bdbe98" providerId="LiveId" clId="{9C5F0233-A386-415E-93B9-F66B6AB793AB}" dt="2020-10-12T09:48:58.235" v="171" actId="26606"/>
          <ac:spMkLst>
            <pc:docMk/>
            <pc:sldMk cId="0" sldId="315"/>
            <ac:spMk id="2" creationId="{BED360B5-A38E-4DE5-9C74-E0BC3DCBA2FE}"/>
          </ac:spMkLst>
        </pc:spChg>
        <pc:spChg chg="add del mod ord">
          <ac:chgData name="Eftychios Protopapadakis" userId="8f2990f904bdbe98" providerId="LiveId" clId="{9C5F0233-A386-415E-93B9-F66B6AB793AB}" dt="2020-10-12T09:49:00.203" v="172" actId="478"/>
          <ac:spMkLst>
            <pc:docMk/>
            <pc:sldMk cId="0" sldId="315"/>
            <ac:spMk id="3" creationId="{330E082D-496C-40C3-85CB-CC53E1B58379}"/>
          </ac:spMkLst>
        </pc:spChg>
        <pc:spChg chg="add mod">
          <ac:chgData name="Eftychios Protopapadakis" userId="8f2990f904bdbe98" providerId="LiveId" clId="{9C5F0233-A386-415E-93B9-F66B6AB793AB}" dt="2020-10-12T09:49:05.026" v="174" actId="1076"/>
          <ac:spMkLst>
            <pc:docMk/>
            <pc:sldMk cId="0" sldId="315"/>
            <ac:spMk id="4" creationId="{53381202-FC91-4420-AFCB-9C1D05CBAEE0}"/>
          </ac:spMkLst>
        </pc:spChg>
        <pc:spChg chg="add mod">
          <ac:chgData name="Eftychios Protopapadakis" userId="8f2990f904bdbe98" providerId="LiveId" clId="{9C5F0233-A386-415E-93B9-F66B6AB793AB}" dt="2020-10-12T09:49:05.026" v="174" actId="1076"/>
          <ac:spMkLst>
            <pc:docMk/>
            <pc:sldMk cId="0" sldId="315"/>
            <ac:spMk id="6" creationId="{E0D99B62-57FD-4588-8E91-853BABD5E43E}"/>
          </ac:spMkLst>
        </pc:spChg>
        <pc:spChg chg="add">
          <ac:chgData name="Eftychios Protopapadakis" userId="8f2990f904bdbe98" providerId="LiveId" clId="{9C5F0233-A386-415E-93B9-F66B6AB793AB}" dt="2020-10-12T09:48:58.235" v="171" actId="26606"/>
          <ac:spMkLst>
            <pc:docMk/>
            <pc:sldMk cId="0" sldId="315"/>
            <ac:spMk id="76" creationId="{4351DFE5-F63D-4BE0-BDA9-E3EB88F01AA5}"/>
          </ac:spMkLst>
        </pc:spChg>
        <pc:spChg chg="del">
          <ac:chgData name="Eftychios Protopapadakis" userId="8f2990f904bdbe98" providerId="LiveId" clId="{9C5F0233-A386-415E-93B9-F66B6AB793AB}" dt="2020-10-12T09:48:58.235" v="171" actId="26606"/>
          <ac:spMkLst>
            <pc:docMk/>
            <pc:sldMk cId="0" sldId="315"/>
            <ac:spMk id="73735" creationId="{0E87A1A0-F76D-41EB-8066-AB87A4F0B995}"/>
          </ac:spMkLst>
        </pc:spChg>
        <pc:spChg chg="del">
          <ac:chgData name="Eftychios Protopapadakis" userId="8f2990f904bdbe98" providerId="LiveId" clId="{9C5F0233-A386-415E-93B9-F66B6AB793AB}" dt="2020-10-12T09:48:53.405" v="169" actId="21"/>
          <ac:spMkLst>
            <pc:docMk/>
            <pc:sldMk cId="0" sldId="315"/>
            <ac:spMk id="73736" creationId="{E735116B-3B97-46B2-BDA9-0FA69C40FE0B}"/>
          </ac:spMkLst>
        </pc:spChg>
        <pc:spChg chg="del">
          <ac:chgData name="Eftychios Protopapadakis" userId="8f2990f904bdbe98" providerId="LiveId" clId="{9C5F0233-A386-415E-93B9-F66B6AB793AB}" dt="2020-10-12T09:48:53.405" v="169" actId="21"/>
          <ac:spMkLst>
            <pc:docMk/>
            <pc:sldMk cId="0" sldId="315"/>
            <ac:spMk id="73738" creationId="{1164B0F6-C221-46B3-9206-F5740328A8DD}"/>
          </ac:spMkLst>
        </pc:spChg>
        <pc:picChg chg="add mod">
          <ac:chgData name="Eftychios Protopapadakis" userId="8f2990f904bdbe98" providerId="LiveId" clId="{9C5F0233-A386-415E-93B9-F66B6AB793AB}" dt="2020-10-12T09:49:05.026" v="174" actId="1076"/>
          <ac:picMkLst>
            <pc:docMk/>
            <pc:sldMk cId="0" sldId="315"/>
            <ac:picMk id="5" creationId="{F608757C-B80E-4853-84FF-89A835B280B9}"/>
          </ac:picMkLst>
        </pc:picChg>
        <pc:picChg chg="add">
          <ac:chgData name="Eftychios Protopapadakis" userId="8f2990f904bdbe98" providerId="LiveId" clId="{9C5F0233-A386-415E-93B9-F66B6AB793AB}" dt="2020-10-12T09:48:58.235" v="171" actId="26606"/>
          <ac:picMkLst>
            <pc:docMk/>
            <pc:sldMk cId="0" sldId="315"/>
            <ac:picMk id="78" creationId="{3AA16612-ACD2-4A16-8F2B-4514FD6BF28F}"/>
          </ac:picMkLst>
        </pc:picChg>
        <pc:picChg chg="del">
          <ac:chgData name="Eftychios Protopapadakis" userId="8f2990f904bdbe98" providerId="LiveId" clId="{9C5F0233-A386-415E-93B9-F66B6AB793AB}" dt="2020-10-12T09:48:53.405" v="169" actId="21"/>
          <ac:picMkLst>
            <pc:docMk/>
            <pc:sldMk cId="0" sldId="315"/>
            <ac:picMk id="31747" creationId="{32A162CC-6D63-4BCA-BE26-3D9201E162F0}"/>
          </ac:picMkLst>
        </pc:picChg>
      </pc:sldChg>
      <pc:sldChg chg="addSp delSp modSp mod setBg modClrScheme modAnim chgLayout">
        <pc:chgData name="Eftychios Protopapadakis" userId="8f2990f904bdbe98" providerId="LiveId" clId="{9C5F0233-A386-415E-93B9-F66B6AB793AB}" dt="2020-10-12T09:57:00.838" v="288" actId="14100"/>
        <pc:sldMkLst>
          <pc:docMk/>
          <pc:sldMk cId="0" sldId="321"/>
        </pc:sldMkLst>
        <pc:spChg chg="add mod ord">
          <ac:chgData name="Eftychios Protopapadakis" userId="8f2990f904bdbe98" providerId="LiveId" clId="{9C5F0233-A386-415E-93B9-F66B6AB793AB}" dt="2020-10-12T09:50:23.268" v="199" actId="26606"/>
          <ac:spMkLst>
            <pc:docMk/>
            <pc:sldMk cId="0" sldId="321"/>
            <ac:spMk id="2" creationId="{1068E2FF-2F66-4AAE-AA49-5F0A4F245902}"/>
          </ac:spMkLst>
        </pc:spChg>
        <pc:spChg chg="add del mod ord">
          <ac:chgData name="Eftychios Protopapadakis" userId="8f2990f904bdbe98" providerId="LiveId" clId="{9C5F0233-A386-415E-93B9-F66B6AB793AB}" dt="2020-10-12T09:50:26.106" v="200" actId="478"/>
          <ac:spMkLst>
            <pc:docMk/>
            <pc:sldMk cId="0" sldId="321"/>
            <ac:spMk id="3" creationId="{1FF7A7A0-93CB-4944-91EE-04C920044FE8}"/>
          </ac:spMkLst>
        </pc:spChg>
        <pc:spChg chg="mod">
          <ac:chgData name="Eftychios Protopapadakis" userId="8f2990f904bdbe98" providerId="LiveId" clId="{9C5F0233-A386-415E-93B9-F66B6AB793AB}" dt="2020-10-12T09:56:52.728" v="287" actId="1038"/>
          <ac:spMkLst>
            <pc:docMk/>
            <pc:sldMk cId="0" sldId="321"/>
            <ac:spMk id="15" creationId="{D52F22D1-73A8-4666-BBD8-7A66C734B223}"/>
          </ac:spMkLst>
        </pc:spChg>
        <pc:spChg chg="mod">
          <ac:chgData name="Eftychios Protopapadakis" userId="8f2990f904bdbe98" providerId="LiveId" clId="{9C5F0233-A386-415E-93B9-F66B6AB793AB}" dt="2020-10-12T09:56:52.728" v="287" actId="1038"/>
          <ac:spMkLst>
            <pc:docMk/>
            <pc:sldMk cId="0" sldId="321"/>
            <ac:spMk id="17" creationId="{9446A9D6-9F0F-486B-B40D-90E1DE1A368D}"/>
          </ac:spMkLst>
        </pc:spChg>
        <pc:spChg chg="add mod">
          <ac:chgData name="Eftychios Protopapadakis" userId="8f2990f904bdbe98" providerId="LiveId" clId="{9C5F0233-A386-415E-93B9-F66B6AB793AB}" dt="2020-10-12T09:56:52.728" v="287" actId="1038"/>
          <ac:spMkLst>
            <pc:docMk/>
            <pc:sldMk cId="0" sldId="321"/>
            <ac:spMk id="18" creationId="{F85D3840-36C3-4123-A6E6-466FD4C77D1C}"/>
          </ac:spMkLst>
        </pc:spChg>
        <pc:spChg chg="add">
          <ac:chgData name="Eftychios Protopapadakis" userId="8f2990f904bdbe98" providerId="LiveId" clId="{9C5F0233-A386-415E-93B9-F66B6AB793AB}" dt="2020-10-12T09:50:23.268" v="199" actId="26606"/>
          <ac:spMkLst>
            <pc:docMk/>
            <pc:sldMk cId="0" sldId="321"/>
            <ac:spMk id="77" creationId="{4351DFE5-F63D-4BE0-BDA9-E3EB88F01AA5}"/>
          </ac:spMkLst>
        </pc:spChg>
        <pc:spChg chg="del">
          <ac:chgData name="Eftychios Protopapadakis" userId="8f2990f904bdbe98" providerId="LiveId" clId="{9C5F0233-A386-415E-93B9-F66B6AB793AB}" dt="2020-10-12T09:50:18.665" v="197" actId="21"/>
          <ac:spMkLst>
            <pc:docMk/>
            <pc:sldMk cId="0" sldId="321"/>
            <ac:spMk id="79877" creationId="{A3D86B21-24A4-4200-A920-70C03CD5F813}"/>
          </ac:spMkLst>
        </pc:spChg>
        <pc:spChg chg="del">
          <ac:chgData name="Eftychios Protopapadakis" userId="8f2990f904bdbe98" providerId="LiveId" clId="{9C5F0233-A386-415E-93B9-F66B6AB793AB}" dt="2020-10-12T09:50:23.268" v="199" actId="26606"/>
          <ac:spMkLst>
            <pc:docMk/>
            <pc:sldMk cId="0" sldId="321"/>
            <ac:spMk id="79880" creationId="{37F42597-6CD3-4426-AFA5-1343FC0CBD55}"/>
          </ac:spMkLst>
        </pc:spChg>
        <pc:grpChg chg="add mod">
          <ac:chgData name="Eftychios Protopapadakis" userId="8f2990f904bdbe98" providerId="LiveId" clId="{9C5F0233-A386-415E-93B9-F66B6AB793AB}" dt="2020-10-12T09:56:52.728" v="287" actId="1038"/>
          <ac:grpSpMkLst>
            <pc:docMk/>
            <pc:sldMk cId="0" sldId="321"/>
            <ac:grpSpMk id="13" creationId="{DFB37AA2-C201-498C-8122-A3E6AD106B80}"/>
          </ac:grpSpMkLst>
        </pc:grpChg>
        <pc:grpChg chg="mod">
          <ac:chgData name="Eftychios Protopapadakis" userId="8f2990f904bdbe98" providerId="LiveId" clId="{9C5F0233-A386-415E-93B9-F66B6AB793AB}" dt="2020-10-12T09:56:52.728" v="287" actId="1038"/>
          <ac:grpSpMkLst>
            <pc:docMk/>
            <pc:sldMk cId="0" sldId="321"/>
            <ac:grpSpMk id="14" creationId="{830C0094-93CF-4036-B2AE-9AF59CD29B59}"/>
          </ac:grpSpMkLst>
        </pc:grpChg>
        <pc:grpChg chg="del">
          <ac:chgData name="Eftychios Protopapadakis" userId="8f2990f904bdbe98" providerId="LiveId" clId="{9C5F0233-A386-415E-93B9-F66B6AB793AB}" dt="2020-10-12T09:50:18.665" v="197" actId="21"/>
          <ac:grpSpMkLst>
            <pc:docMk/>
            <pc:sldMk cId="0" sldId="321"/>
            <ac:grpSpMk id="35841" creationId="{5F2D53B0-E338-4DB1-B900-389F3D034912}"/>
          </ac:grpSpMkLst>
        </pc:grpChg>
        <pc:picChg chg="add mod">
          <ac:chgData name="Eftychios Protopapadakis" userId="8f2990f904bdbe98" providerId="LiveId" clId="{9C5F0233-A386-415E-93B9-F66B6AB793AB}" dt="2020-10-12T09:57:00.838" v="288" actId="14100"/>
          <ac:picMkLst>
            <pc:docMk/>
            <pc:sldMk cId="0" sldId="321"/>
            <ac:picMk id="5" creationId="{ABC49F7E-915F-4C75-9602-E1B36C70C1E1}"/>
          </ac:picMkLst>
        </pc:picChg>
        <pc:picChg chg="mod">
          <ac:chgData name="Eftychios Protopapadakis" userId="8f2990f904bdbe98" providerId="LiveId" clId="{9C5F0233-A386-415E-93B9-F66B6AB793AB}" dt="2020-10-12T09:56:52.728" v="287" actId="1038"/>
          <ac:picMkLst>
            <pc:docMk/>
            <pc:sldMk cId="0" sldId="321"/>
            <ac:picMk id="16" creationId="{3E90DFE2-8DBC-4576-B6AE-40FE7DA011E5}"/>
          </ac:picMkLst>
        </pc:picChg>
        <pc:picChg chg="add">
          <ac:chgData name="Eftychios Protopapadakis" userId="8f2990f904bdbe98" providerId="LiveId" clId="{9C5F0233-A386-415E-93B9-F66B6AB793AB}" dt="2020-10-12T09:50:23.268" v="199" actId="26606"/>
          <ac:picMkLst>
            <pc:docMk/>
            <pc:sldMk cId="0" sldId="321"/>
            <ac:picMk id="79" creationId="{3AA16612-ACD2-4A16-8F2B-4514FD6BF28F}"/>
          </ac:picMkLst>
        </pc:picChg>
      </pc:sldChg>
      <pc:sldChg chg="modSp">
        <pc:chgData name="Eftychios Protopapadakis" userId="8f2990f904bdbe98" providerId="LiveId" clId="{9C5F0233-A386-415E-93B9-F66B6AB793AB}" dt="2020-10-12T09:46:47.164" v="168" actId="1076"/>
        <pc:sldMkLst>
          <pc:docMk/>
          <pc:sldMk cId="0" sldId="326"/>
        </pc:sldMkLst>
        <pc:spChg chg="mod">
          <ac:chgData name="Eftychios Protopapadakis" userId="8f2990f904bdbe98" providerId="LiveId" clId="{9C5F0233-A386-415E-93B9-F66B6AB793AB}" dt="2020-10-12T09:46:47.164" v="168" actId="1076"/>
          <ac:spMkLst>
            <pc:docMk/>
            <pc:sldMk cId="0" sldId="326"/>
            <ac:spMk id="86072" creationId="{AE2CCDCB-80A5-403C-A8F5-8770EBFE707B}"/>
          </ac:spMkLst>
        </pc:spChg>
      </pc:sldChg>
      <pc:sldChg chg="modSp">
        <pc:chgData name="Eftychios Protopapadakis" userId="8f2990f904bdbe98" providerId="LiveId" clId="{9C5F0233-A386-415E-93B9-F66B6AB793AB}" dt="2020-10-11T19:24:03.824" v="13" actId="14100"/>
        <pc:sldMkLst>
          <pc:docMk/>
          <pc:sldMk cId="0" sldId="342"/>
        </pc:sldMkLst>
        <pc:picChg chg="mod">
          <ac:chgData name="Eftychios Protopapadakis" userId="8f2990f904bdbe98" providerId="LiveId" clId="{9C5F0233-A386-415E-93B9-F66B6AB793AB}" dt="2020-10-11T19:24:03.824" v="13" actId="14100"/>
          <ac:picMkLst>
            <pc:docMk/>
            <pc:sldMk cId="0" sldId="342"/>
            <ac:picMk id="28674" creationId="{8BE6F156-0881-4489-A00D-E5F9597A36BD}"/>
          </ac:picMkLst>
        </pc:picChg>
      </pc:sldChg>
      <pc:sldChg chg="modSp">
        <pc:chgData name="Eftychios Protopapadakis" userId="8f2990f904bdbe98" providerId="LiveId" clId="{9C5F0233-A386-415E-93B9-F66B6AB793AB}" dt="2020-10-11T19:24:28.460" v="15" actId="14100"/>
        <pc:sldMkLst>
          <pc:docMk/>
          <pc:sldMk cId="0" sldId="348"/>
        </pc:sldMkLst>
        <pc:spChg chg="mod">
          <ac:chgData name="Eftychios Protopapadakis" userId="8f2990f904bdbe98" providerId="LiveId" clId="{9C5F0233-A386-415E-93B9-F66B6AB793AB}" dt="2020-10-11T19:24:28.460" v="15" actId="14100"/>
          <ac:spMkLst>
            <pc:docMk/>
            <pc:sldMk cId="0" sldId="348"/>
            <ac:spMk id="33796" creationId="{5005CF83-76AF-43BF-BD42-C406A6F024D7}"/>
          </ac:spMkLst>
        </pc:spChg>
        <pc:grpChg chg="mod">
          <ac:chgData name="Eftychios Protopapadakis" userId="8f2990f904bdbe98" providerId="LiveId" clId="{9C5F0233-A386-415E-93B9-F66B6AB793AB}" dt="2020-10-11T19:24:28.460" v="15" actId="14100"/>
          <ac:grpSpMkLst>
            <pc:docMk/>
            <pc:sldMk cId="0" sldId="348"/>
            <ac:grpSpMk id="47105" creationId="{4B7E3836-9BE1-43EF-B4A4-5FE6FF9BBBB0}"/>
          </ac:grpSpMkLst>
        </pc:grpChg>
        <pc:picChg chg="mod">
          <ac:chgData name="Eftychios Protopapadakis" userId="8f2990f904bdbe98" providerId="LiveId" clId="{9C5F0233-A386-415E-93B9-F66B6AB793AB}" dt="2020-10-11T19:24:28.460" v="15" actId="14100"/>
          <ac:picMkLst>
            <pc:docMk/>
            <pc:sldMk cId="0" sldId="348"/>
            <ac:picMk id="33795" creationId="{C13DBCFA-6679-487A-BAF4-C8E3729AD9FE}"/>
          </ac:picMkLst>
        </pc:picChg>
      </pc:sldChg>
      <pc:sldChg chg="modSp">
        <pc:chgData name="Eftychios Protopapadakis" userId="8f2990f904bdbe98" providerId="LiveId" clId="{9C5F0233-A386-415E-93B9-F66B6AB793AB}" dt="2020-10-11T19:25:16.864" v="18"/>
        <pc:sldMkLst>
          <pc:docMk/>
          <pc:sldMk cId="0" sldId="351"/>
        </pc:sldMkLst>
        <pc:picChg chg="mod">
          <ac:chgData name="Eftychios Protopapadakis" userId="8f2990f904bdbe98" providerId="LiveId" clId="{9C5F0233-A386-415E-93B9-F66B6AB793AB}" dt="2020-10-11T19:25:16.864" v="18"/>
          <ac:picMkLst>
            <pc:docMk/>
            <pc:sldMk cId="0" sldId="351"/>
            <ac:picMk id="34818" creationId="{E3D69617-237B-4483-9DD4-3EA778E0205C}"/>
          </ac:picMkLst>
        </pc:picChg>
      </pc:sldChg>
      <pc:sldChg chg="addSp delSp modSp mod setBg">
        <pc:chgData name="Eftychios Protopapadakis" userId="8f2990f904bdbe98" providerId="LiveId" clId="{9C5F0233-A386-415E-93B9-F66B6AB793AB}" dt="2020-10-12T09:51:44.768" v="212" actId="26606"/>
        <pc:sldMkLst>
          <pc:docMk/>
          <pc:sldMk cId="0" sldId="359"/>
        </pc:sldMkLst>
        <pc:spChg chg="add del">
          <ac:chgData name="Eftychios Protopapadakis" userId="8f2990f904bdbe98" providerId="LiveId" clId="{9C5F0233-A386-415E-93B9-F66B6AB793AB}" dt="2020-10-12T09:51:43.305" v="211" actId="26606"/>
          <ac:spMkLst>
            <pc:docMk/>
            <pc:sldMk cId="0" sldId="359"/>
            <ac:spMk id="137" creationId="{9BD0A92D-399A-41B4-B955-6B72A41B74A9}"/>
          </ac:spMkLst>
        </pc:spChg>
        <pc:spChg chg="add del">
          <ac:chgData name="Eftychios Protopapadakis" userId="8f2990f904bdbe98" providerId="LiveId" clId="{9C5F0233-A386-415E-93B9-F66B6AB793AB}" dt="2020-10-12T09:51:43.305" v="211" actId="26606"/>
          <ac:spMkLst>
            <pc:docMk/>
            <pc:sldMk cId="0" sldId="359"/>
            <ac:spMk id="141" creationId="{9FA51AA9-DFBD-4CB2-9C70-26DAC24A34C0}"/>
          </ac:spMkLst>
        </pc:spChg>
        <pc:spChg chg="add del">
          <ac:chgData name="Eftychios Protopapadakis" userId="8f2990f904bdbe98" providerId="LiveId" clId="{9C5F0233-A386-415E-93B9-F66B6AB793AB}" dt="2020-10-12T09:51:43.305" v="211" actId="26606"/>
          <ac:spMkLst>
            <pc:docMk/>
            <pc:sldMk cId="0" sldId="359"/>
            <ac:spMk id="143" creationId="{D5905D0D-FE5E-454B-A340-4DE821C09E8B}"/>
          </ac:spMkLst>
        </pc:spChg>
        <pc:spChg chg="mod ord">
          <ac:chgData name="Eftychios Protopapadakis" userId="8f2990f904bdbe98" providerId="LiveId" clId="{9C5F0233-A386-415E-93B9-F66B6AB793AB}" dt="2020-10-12T09:51:44.768" v="212" actId="26606"/>
          <ac:spMkLst>
            <pc:docMk/>
            <pc:sldMk cId="0" sldId="359"/>
            <ac:spMk id="119812" creationId="{307F73A7-9BE5-449C-BB40-BD45E931B26F}"/>
          </ac:spMkLst>
        </pc:spChg>
        <pc:spChg chg="add">
          <ac:chgData name="Eftychios Protopapadakis" userId="8f2990f904bdbe98" providerId="LiveId" clId="{9C5F0233-A386-415E-93B9-F66B6AB793AB}" dt="2020-10-12T09:51:44.768" v="212" actId="26606"/>
          <ac:spMkLst>
            <pc:docMk/>
            <pc:sldMk cId="0" sldId="359"/>
            <ac:spMk id="119814" creationId="{022BDE4A-8A20-4A69-9C5A-581C82036A4D}"/>
          </ac:spMkLst>
        </pc:spChg>
        <pc:picChg chg="add del">
          <ac:chgData name="Eftychios Protopapadakis" userId="8f2990f904bdbe98" providerId="LiveId" clId="{9C5F0233-A386-415E-93B9-F66B6AB793AB}" dt="2020-10-12T09:51:43.305" v="211" actId="26606"/>
          <ac:picMkLst>
            <pc:docMk/>
            <pc:sldMk cId="0" sldId="359"/>
            <ac:picMk id="139" creationId="{D6A49DF9-534D-4905-8F46-02AB63EB6F34}"/>
          </ac:picMkLst>
        </pc:picChg>
        <pc:picChg chg="mod ord">
          <ac:chgData name="Eftychios Protopapadakis" userId="8f2990f904bdbe98" providerId="LiveId" clId="{9C5F0233-A386-415E-93B9-F66B6AB793AB}" dt="2020-10-12T09:51:44.768" v="212" actId="26606"/>
          <ac:picMkLst>
            <pc:docMk/>
            <pc:sldMk cId="0" sldId="359"/>
            <ac:picMk id="40961" creationId="{0135F55C-BC12-4D3A-866D-E4A940CF1187}"/>
          </ac:picMkLst>
        </pc:picChg>
        <pc:picChg chg="mod ord">
          <ac:chgData name="Eftychios Protopapadakis" userId="8f2990f904bdbe98" providerId="LiveId" clId="{9C5F0233-A386-415E-93B9-F66B6AB793AB}" dt="2020-10-12T09:51:44.768" v="212" actId="26606"/>
          <ac:picMkLst>
            <pc:docMk/>
            <pc:sldMk cId="0" sldId="359"/>
            <ac:picMk id="40962" creationId="{90DE4AF9-A37B-4DAE-A445-099C226A480B}"/>
          </ac:picMkLst>
        </pc:picChg>
      </pc:sldChg>
      <pc:sldChg chg="addSp delSp modSp mod setBg modClrScheme chgLayout">
        <pc:chgData name="Eftychios Protopapadakis" userId="8f2990f904bdbe98" providerId="LiveId" clId="{9C5F0233-A386-415E-93B9-F66B6AB793AB}" dt="2020-10-12T09:51:21.143" v="209" actId="1076"/>
        <pc:sldMkLst>
          <pc:docMk/>
          <pc:sldMk cId="0" sldId="360"/>
        </pc:sldMkLst>
        <pc:spChg chg="add mod ord">
          <ac:chgData name="Eftychios Protopapadakis" userId="8f2990f904bdbe98" providerId="LiveId" clId="{9C5F0233-A386-415E-93B9-F66B6AB793AB}" dt="2020-10-12T09:51:12.810" v="206" actId="26606"/>
          <ac:spMkLst>
            <pc:docMk/>
            <pc:sldMk cId="0" sldId="360"/>
            <ac:spMk id="2" creationId="{5DBED0A3-B761-4CC3-BA89-E2CB1BB96177}"/>
          </ac:spMkLst>
        </pc:spChg>
        <pc:spChg chg="add del mod ord">
          <ac:chgData name="Eftychios Protopapadakis" userId="8f2990f904bdbe98" providerId="LiveId" clId="{9C5F0233-A386-415E-93B9-F66B6AB793AB}" dt="2020-10-12T09:51:14.995" v="207" actId="478"/>
          <ac:spMkLst>
            <pc:docMk/>
            <pc:sldMk cId="0" sldId="360"/>
            <ac:spMk id="3" creationId="{280FBD36-8E50-4DC8-90E4-300758A06919}"/>
          </ac:spMkLst>
        </pc:spChg>
        <pc:spChg chg="mod">
          <ac:chgData name="Eftychios Protopapadakis" userId="8f2990f904bdbe98" providerId="LiveId" clId="{9C5F0233-A386-415E-93B9-F66B6AB793AB}" dt="2020-10-12T09:51:21.143" v="209" actId="1076"/>
          <ac:spMkLst>
            <pc:docMk/>
            <pc:sldMk cId="0" sldId="360"/>
            <ac:spMk id="42" creationId="{3EEFEF6D-2A83-4236-BA52-DB98E5B6F216}"/>
          </ac:spMkLst>
        </pc:spChg>
        <pc:spChg chg="mod">
          <ac:chgData name="Eftychios Protopapadakis" userId="8f2990f904bdbe98" providerId="LiveId" clId="{9C5F0233-A386-415E-93B9-F66B6AB793AB}" dt="2020-10-12T09:51:21.143" v="209" actId="1076"/>
          <ac:spMkLst>
            <pc:docMk/>
            <pc:sldMk cId="0" sldId="360"/>
            <ac:spMk id="43" creationId="{A5FAEF66-83F9-46C3-BC09-E5C371D555E7}"/>
          </ac:spMkLst>
        </pc:spChg>
        <pc:spChg chg="mod">
          <ac:chgData name="Eftychios Protopapadakis" userId="8f2990f904bdbe98" providerId="LiveId" clId="{9C5F0233-A386-415E-93B9-F66B6AB793AB}" dt="2020-10-12T09:51:21.143" v="209" actId="1076"/>
          <ac:spMkLst>
            <pc:docMk/>
            <pc:sldMk cId="0" sldId="360"/>
            <ac:spMk id="44" creationId="{E78539A8-5572-428E-B0EB-03D07381AC7D}"/>
          </ac:spMkLst>
        </pc:spChg>
        <pc:spChg chg="mod">
          <ac:chgData name="Eftychios Protopapadakis" userId="8f2990f904bdbe98" providerId="LiveId" clId="{9C5F0233-A386-415E-93B9-F66B6AB793AB}" dt="2020-10-12T09:51:21.143" v="209" actId="1076"/>
          <ac:spMkLst>
            <pc:docMk/>
            <pc:sldMk cId="0" sldId="360"/>
            <ac:spMk id="45" creationId="{FA86BDBB-F598-4140-8302-CD5B102CB1BC}"/>
          </ac:spMkLst>
        </pc:spChg>
        <pc:spChg chg="mod">
          <ac:chgData name="Eftychios Protopapadakis" userId="8f2990f904bdbe98" providerId="LiveId" clId="{9C5F0233-A386-415E-93B9-F66B6AB793AB}" dt="2020-10-12T09:51:21.143" v="209" actId="1076"/>
          <ac:spMkLst>
            <pc:docMk/>
            <pc:sldMk cId="0" sldId="360"/>
            <ac:spMk id="46" creationId="{13EE392E-8F25-45F8-8C8C-A1E75B313444}"/>
          </ac:spMkLst>
        </pc:spChg>
        <pc:spChg chg="mod">
          <ac:chgData name="Eftychios Protopapadakis" userId="8f2990f904bdbe98" providerId="LiveId" clId="{9C5F0233-A386-415E-93B9-F66B6AB793AB}" dt="2020-10-12T09:51:21.143" v="209" actId="1076"/>
          <ac:spMkLst>
            <pc:docMk/>
            <pc:sldMk cId="0" sldId="360"/>
            <ac:spMk id="47" creationId="{D54012DA-6841-4F10-9E77-02DF1A7434C7}"/>
          </ac:spMkLst>
        </pc:spChg>
        <pc:spChg chg="mod">
          <ac:chgData name="Eftychios Protopapadakis" userId="8f2990f904bdbe98" providerId="LiveId" clId="{9C5F0233-A386-415E-93B9-F66B6AB793AB}" dt="2020-10-12T09:51:21.143" v="209" actId="1076"/>
          <ac:spMkLst>
            <pc:docMk/>
            <pc:sldMk cId="0" sldId="360"/>
            <ac:spMk id="48" creationId="{C47D8D38-E9ED-4A8C-8AC2-114136F2E604}"/>
          </ac:spMkLst>
        </pc:spChg>
        <pc:spChg chg="mod">
          <ac:chgData name="Eftychios Protopapadakis" userId="8f2990f904bdbe98" providerId="LiveId" clId="{9C5F0233-A386-415E-93B9-F66B6AB793AB}" dt="2020-10-12T09:51:21.143" v="209" actId="1076"/>
          <ac:spMkLst>
            <pc:docMk/>
            <pc:sldMk cId="0" sldId="360"/>
            <ac:spMk id="49" creationId="{347D29CA-B453-435F-8416-9F112E2DA8B3}"/>
          </ac:spMkLst>
        </pc:spChg>
        <pc:spChg chg="mod">
          <ac:chgData name="Eftychios Protopapadakis" userId="8f2990f904bdbe98" providerId="LiveId" clId="{9C5F0233-A386-415E-93B9-F66B6AB793AB}" dt="2020-10-12T09:51:21.143" v="209" actId="1076"/>
          <ac:spMkLst>
            <pc:docMk/>
            <pc:sldMk cId="0" sldId="360"/>
            <ac:spMk id="50" creationId="{DEA0BFDB-19EB-4008-925C-DC7B01880395}"/>
          </ac:spMkLst>
        </pc:spChg>
        <pc:spChg chg="mod">
          <ac:chgData name="Eftychios Protopapadakis" userId="8f2990f904bdbe98" providerId="LiveId" clId="{9C5F0233-A386-415E-93B9-F66B6AB793AB}" dt="2020-10-12T09:51:21.143" v="209" actId="1076"/>
          <ac:spMkLst>
            <pc:docMk/>
            <pc:sldMk cId="0" sldId="360"/>
            <ac:spMk id="51" creationId="{36E305E6-F17A-4947-85C2-C2F99AE2AFEA}"/>
          </ac:spMkLst>
        </pc:spChg>
        <pc:spChg chg="mod">
          <ac:chgData name="Eftychios Protopapadakis" userId="8f2990f904bdbe98" providerId="LiveId" clId="{9C5F0233-A386-415E-93B9-F66B6AB793AB}" dt="2020-10-12T09:51:21.143" v="209" actId="1076"/>
          <ac:spMkLst>
            <pc:docMk/>
            <pc:sldMk cId="0" sldId="360"/>
            <ac:spMk id="52" creationId="{D79F648E-6EF1-4352-83F0-23ED55059775}"/>
          </ac:spMkLst>
        </pc:spChg>
        <pc:spChg chg="mod">
          <ac:chgData name="Eftychios Protopapadakis" userId="8f2990f904bdbe98" providerId="LiveId" clId="{9C5F0233-A386-415E-93B9-F66B6AB793AB}" dt="2020-10-12T09:51:21.143" v="209" actId="1076"/>
          <ac:spMkLst>
            <pc:docMk/>
            <pc:sldMk cId="0" sldId="360"/>
            <ac:spMk id="53" creationId="{F356DA52-1B37-475B-ADBF-4FF35DB67ED1}"/>
          </ac:spMkLst>
        </pc:spChg>
        <pc:spChg chg="mod">
          <ac:chgData name="Eftychios Protopapadakis" userId="8f2990f904bdbe98" providerId="LiveId" clId="{9C5F0233-A386-415E-93B9-F66B6AB793AB}" dt="2020-10-12T09:51:21.143" v="209" actId="1076"/>
          <ac:spMkLst>
            <pc:docMk/>
            <pc:sldMk cId="0" sldId="360"/>
            <ac:spMk id="54" creationId="{E919AD8E-A82F-47E2-95D7-FC2CCE33CE12}"/>
          </ac:spMkLst>
        </pc:spChg>
        <pc:spChg chg="mod">
          <ac:chgData name="Eftychios Protopapadakis" userId="8f2990f904bdbe98" providerId="LiveId" clId="{9C5F0233-A386-415E-93B9-F66B6AB793AB}" dt="2020-10-12T09:51:21.143" v="209" actId="1076"/>
          <ac:spMkLst>
            <pc:docMk/>
            <pc:sldMk cId="0" sldId="360"/>
            <ac:spMk id="55" creationId="{15250757-52AB-4F15-B185-EF3649E107BA}"/>
          </ac:spMkLst>
        </pc:spChg>
        <pc:spChg chg="mod">
          <ac:chgData name="Eftychios Protopapadakis" userId="8f2990f904bdbe98" providerId="LiveId" clId="{9C5F0233-A386-415E-93B9-F66B6AB793AB}" dt="2020-10-12T09:51:21.143" v="209" actId="1076"/>
          <ac:spMkLst>
            <pc:docMk/>
            <pc:sldMk cId="0" sldId="360"/>
            <ac:spMk id="56" creationId="{03F4BA96-E2A5-4D2C-9873-883006AB0753}"/>
          </ac:spMkLst>
        </pc:spChg>
        <pc:spChg chg="mod">
          <ac:chgData name="Eftychios Protopapadakis" userId="8f2990f904bdbe98" providerId="LiveId" clId="{9C5F0233-A386-415E-93B9-F66B6AB793AB}" dt="2020-10-12T09:51:21.143" v="209" actId="1076"/>
          <ac:spMkLst>
            <pc:docMk/>
            <pc:sldMk cId="0" sldId="360"/>
            <ac:spMk id="57" creationId="{4B0D3022-044B-448C-893E-CA5BAD496DA8}"/>
          </ac:spMkLst>
        </pc:spChg>
        <pc:spChg chg="mod">
          <ac:chgData name="Eftychios Protopapadakis" userId="8f2990f904bdbe98" providerId="LiveId" clId="{9C5F0233-A386-415E-93B9-F66B6AB793AB}" dt="2020-10-12T09:51:21.143" v="209" actId="1076"/>
          <ac:spMkLst>
            <pc:docMk/>
            <pc:sldMk cId="0" sldId="360"/>
            <ac:spMk id="58" creationId="{12F78C1E-9FC2-4D48-AAEE-4033F9C337D8}"/>
          </ac:spMkLst>
        </pc:spChg>
        <pc:spChg chg="mod">
          <ac:chgData name="Eftychios Protopapadakis" userId="8f2990f904bdbe98" providerId="LiveId" clId="{9C5F0233-A386-415E-93B9-F66B6AB793AB}" dt="2020-10-12T09:51:21.143" v="209" actId="1076"/>
          <ac:spMkLst>
            <pc:docMk/>
            <pc:sldMk cId="0" sldId="360"/>
            <ac:spMk id="59" creationId="{7243E118-DABD-4812-AB49-F4C951C9FCF6}"/>
          </ac:spMkLst>
        </pc:spChg>
        <pc:spChg chg="mod">
          <ac:chgData name="Eftychios Protopapadakis" userId="8f2990f904bdbe98" providerId="LiveId" clId="{9C5F0233-A386-415E-93B9-F66B6AB793AB}" dt="2020-10-12T09:51:21.143" v="209" actId="1076"/>
          <ac:spMkLst>
            <pc:docMk/>
            <pc:sldMk cId="0" sldId="360"/>
            <ac:spMk id="60" creationId="{6D6D3818-630E-4221-9F19-7398109F7C83}"/>
          </ac:spMkLst>
        </pc:spChg>
        <pc:spChg chg="mod">
          <ac:chgData name="Eftychios Protopapadakis" userId="8f2990f904bdbe98" providerId="LiveId" clId="{9C5F0233-A386-415E-93B9-F66B6AB793AB}" dt="2020-10-12T09:51:21.143" v="209" actId="1076"/>
          <ac:spMkLst>
            <pc:docMk/>
            <pc:sldMk cId="0" sldId="360"/>
            <ac:spMk id="61" creationId="{FA5C0F8B-0ACD-4273-88E8-570ABC184A68}"/>
          </ac:spMkLst>
        </pc:spChg>
        <pc:spChg chg="mod">
          <ac:chgData name="Eftychios Protopapadakis" userId="8f2990f904bdbe98" providerId="LiveId" clId="{9C5F0233-A386-415E-93B9-F66B6AB793AB}" dt="2020-10-12T09:51:21.143" v="209" actId="1076"/>
          <ac:spMkLst>
            <pc:docMk/>
            <pc:sldMk cId="0" sldId="360"/>
            <ac:spMk id="62" creationId="{76B783BB-AB63-4A57-846E-C58E0E216CC9}"/>
          </ac:spMkLst>
        </pc:spChg>
        <pc:spChg chg="mod">
          <ac:chgData name="Eftychios Protopapadakis" userId="8f2990f904bdbe98" providerId="LiveId" clId="{9C5F0233-A386-415E-93B9-F66B6AB793AB}" dt="2020-10-12T09:51:21.143" v="209" actId="1076"/>
          <ac:spMkLst>
            <pc:docMk/>
            <pc:sldMk cId="0" sldId="360"/>
            <ac:spMk id="63" creationId="{33CA5BE0-03CA-490C-B7A7-0C2C500DA628}"/>
          </ac:spMkLst>
        </pc:spChg>
        <pc:spChg chg="mod">
          <ac:chgData name="Eftychios Protopapadakis" userId="8f2990f904bdbe98" providerId="LiveId" clId="{9C5F0233-A386-415E-93B9-F66B6AB793AB}" dt="2020-10-12T09:51:21.143" v="209" actId="1076"/>
          <ac:spMkLst>
            <pc:docMk/>
            <pc:sldMk cId="0" sldId="360"/>
            <ac:spMk id="64" creationId="{7AAF28C7-31A7-49EB-AA3A-57F8903F1053}"/>
          </ac:spMkLst>
        </pc:spChg>
        <pc:spChg chg="mod">
          <ac:chgData name="Eftychios Protopapadakis" userId="8f2990f904bdbe98" providerId="LiveId" clId="{9C5F0233-A386-415E-93B9-F66B6AB793AB}" dt="2020-10-12T09:51:21.143" v="209" actId="1076"/>
          <ac:spMkLst>
            <pc:docMk/>
            <pc:sldMk cId="0" sldId="360"/>
            <ac:spMk id="65" creationId="{243C815F-B0A8-45CB-880A-AE121551297D}"/>
          </ac:spMkLst>
        </pc:spChg>
        <pc:spChg chg="mod">
          <ac:chgData name="Eftychios Protopapadakis" userId="8f2990f904bdbe98" providerId="LiveId" clId="{9C5F0233-A386-415E-93B9-F66B6AB793AB}" dt="2020-10-12T09:51:21.143" v="209" actId="1076"/>
          <ac:spMkLst>
            <pc:docMk/>
            <pc:sldMk cId="0" sldId="360"/>
            <ac:spMk id="66" creationId="{0669C4A0-64B1-4186-8A29-C85D3B7997D3}"/>
          </ac:spMkLst>
        </pc:spChg>
        <pc:spChg chg="mod">
          <ac:chgData name="Eftychios Protopapadakis" userId="8f2990f904bdbe98" providerId="LiveId" clId="{9C5F0233-A386-415E-93B9-F66B6AB793AB}" dt="2020-10-12T09:51:21.143" v="209" actId="1076"/>
          <ac:spMkLst>
            <pc:docMk/>
            <pc:sldMk cId="0" sldId="360"/>
            <ac:spMk id="67" creationId="{90348CD8-2F1B-4882-958D-8C25328E08C1}"/>
          </ac:spMkLst>
        </pc:spChg>
        <pc:spChg chg="mod">
          <ac:chgData name="Eftychios Protopapadakis" userId="8f2990f904bdbe98" providerId="LiveId" clId="{9C5F0233-A386-415E-93B9-F66B6AB793AB}" dt="2020-10-12T09:51:21.143" v="209" actId="1076"/>
          <ac:spMkLst>
            <pc:docMk/>
            <pc:sldMk cId="0" sldId="360"/>
            <ac:spMk id="68" creationId="{68B0B746-DA96-4F62-80FE-BD2506A875E9}"/>
          </ac:spMkLst>
        </pc:spChg>
        <pc:spChg chg="mod">
          <ac:chgData name="Eftychios Protopapadakis" userId="8f2990f904bdbe98" providerId="LiveId" clId="{9C5F0233-A386-415E-93B9-F66B6AB793AB}" dt="2020-10-12T09:51:21.143" v="209" actId="1076"/>
          <ac:spMkLst>
            <pc:docMk/>
            <pc:sldMk cId="0" sldId="360"/>
            <ac:spMk id="69" creationId="{C6C9DF01-1DFC-49A4-A453-4EE4DD9F233A}"/>
          </ac:spMkLst>
        </pc:spChg>
        <pc:spChg chg="mod">
          <ac:chgData name="Eftychios Protopapadakis" userId="8f2990f904bdbe98" providerId="LiveId" clId="{9C5F0233-A386-415E-93B9-F66B6AB793AB}" dt="2020-10-12T09:51:21.143" v="209" actId="1076"/>
          <ac:spMkLst>
            <pc:docMk/>
            <pc:sldMk cId="0" sldId="360"/>
            <ac:spMk id="70" creationId="{5FE85182-1633-4C63-848D-D7E9B9644308}"/>
          </ac:spMkLst>
        </pc:spChg>
        <pc:spChg chg="mod">
          <ac:chgData name="Eftychios Protopapadakis" userId="8f2990f904bdbe98" providerId="LiveId" clId="{9C5F0233-A386-415E-93B9-F66B6AB793AB}" dt="2020-10-12T09:51:21.143" v="209" actId="1076"/>
          <ac:spMkLst>
            <pc:docMk/>
            <pc:sldMk cId="0" sldId="360"/>
            <ac:spMk id="71" creationId="{C52E986E-40B9-4238-8612-6E0B52744DB9}"/>
          </ac:spMkLst>
        </pc:spChg>
        <pc:spChg chg="mod">
          <ac:chgData name="Eftychios Protopapadakis" userId="8f2990f904bdbe98" providerId="LiveId" clId="{9C5F0233-A386-415E-93B9-F66B6AB793AB}" dt="2020-10-12T09:51:21.143" v="209" actId="1076"/>
          <ac:spMkLst>
            <pc:docMk/>
            <pc:sldMk cId="0" sldId="360"/>
            <ac:spMk id="72" creationId="{53BB9BE7-C1A6-4CCA-8B63-6BA070562D25}"/>
          </ac:spMkLst>
        </pc:spChg>
        <pc:spChg chg="mod">
          <ac:chgData name="Eftychios Protopapadakis" userId="8f2990f904bdbe98" providerId="LiveId" clId="{9C5F0233-A386-415E-93B9-F66B6AB793AB}" dt="2020-10-12T09:51:21.143" v="209" actId="1076"/>
          <ac:spMkLst>
            <pc:docMk/>
            <pc:sldMk cId="0" sldId="360"/>
            <ac:spMk id="73" creationId="{7ECB540D-80C3-4297-8D75-43957262B7C6}"/>
          </ac:spMkLst>
        </pc:spChg>
        <pc:spChg chg="mod">
          <ac:chgData name="Eftychios Protopapadakis" userId="8f2990f904bdbe98" providerId="LiveId" clId="{9C5F0233-A386-415E-93B9-F66B6AB793AB}" dt="2020-10-12T09:51:21.143" v="209" actId="1076"/>
          <ac:spMkLst>
            <pc:docMk/>
            <pc:sldMk cId="0" sldId="360"/>
            <ac:spMk id="74" creationId="{4FC47540-354C-483A-828B-633988C83F49}"/>
          </ac:spMkLst>
        </pc:spChg>
        <pc:spChg chg="add">
          <ac:chgData name="Eftychios Protopapadakis" userId="8f2990f904bdbe98" providerId="LiveId" clId="{9C5F0233-A386-415E-93B9-F66B6AB793AB}" dt="2020-10-12T09:51:12.810" v="206" actId="26606"/>
          <ac:spMkLst>
            <pc:docMk/>
            <pc:sldMk cId="0" sldId="360"/>
            <ac:spMk id="106" creationId="{4351DFE5-F63D-4BE0-BDA9-E3EB88F01AA5}"/>
          </ac:spMkLst>
        </pc:spChg>
        <pc:spChg chg="del">
          <ac:chgData name="Eftychios Protopapadakis" userId="8f2990f904bdbe98" providerId="LiveId" clId="{9C5F0233-A386-415E-93B9-F66B6AB793AB}" dt="2020-10-12T09:51:12.810" v="206" actId="26606"/>
          <ac:spMkLst>
            <pc:docMk/>
            <pc:sldMk cId="0" sldId="360"/>
            <ac:spMk id="120869" creationId="{6F0E0965-58A2-49E9-BA1D-271BBB5AF94F}"/>
          </ac:spMkLst>
        </pc:spChg>
        <pc:grpChg chg="add mod">
          <ac:chgData name="Eftychios Protopapadakis" userId="8f2990f904bdbe98" providerId="LiveId" clId="{9C5F0233-A386-415E-93B9-F66B6AB793AB}" dt="2020-10-12T09:51:21.143" v="209" actId="1076"/>
          <ac:grpSpMkLst>
            <pc:docMk/>
            <pc:sldMk cId="0" sldId="360"/>
            <ac:grpSpMk id="41" creationId="{4C619FE8-2CC6-4158-AB21-FE759BEF431B}"/>
          </ac:grpSpMkLst>
        </pc:grpChg>
        <pc:grpChg chg="del">
          <ac:chgData name="Eftychios Protopapadakis" userId="8f2990f904bdbe98" providerId="LiveId" clId="{9C5F0233-A386-415E-93B9-F66B6AB793AB}" dt="2020-10-12T09:51:07.302" v="204" actId="21"/>
          <ac:grpSpMkLst>
            <pc:docMk/>
            <pc:sldMk cId="0" sldId="360"/>
            <ac:grpSpMk id="41985" creationId="{B214BBE7-8F84-4809-8B63-9A0EB58B510A}"/>
          </ac:grpSpMkLst>
        </pc:grpChg>
        <pc:picChg chg="add">
          <ac:chgData name="Eftychios Protopapadakis" userId="8f2990f904bdbe98" providerId="LiveId" clId="{9C5F0233-A386-415E-93B9-F66B6AB793AB}" dt="2020-10-12T09:51:12.810" v="206" actId="26606"/>
          <ac:picMkLst>
            <pc:docMk/>
            <pc:sldMk cId="0" sldId="360"/>
            <ac:picMk id="108" creationId="{3AA16612-ACD2-4A16-8F2B-4514FD6BF28F}"/>
          </ac:picMkLst>
        </pc:picChg>
      </pc:sldChg>
      <pc:sldChg chg="addSp delSp modSp mod setBg modClrScheme chgLayout">
        <pc:chgData name="Eftychios Protopapadakis" userId="8f2990f904bdbe98" providerId="LiveId" clId="{9C5F0233-A386-415E-93B9-F66B6AB793AB}" dt="2020-10-12T09:49:58.310" v="196" actId="115"/>
        <pc:sldMkLst>
          <pc:docMk/>
          <pc:sldMk cId="0" sldId="368"/>
        </pc:sldMkLst>
        <pc:spChg chg="add mod ord">
          <ac:chgData name="Eftychios Protopapadakis" userId="8f2990f904bdbe98" providerId="LiveId" clId="{9C5F0233-A386-415E-93B9-F66B6AB793AB}" dt="2020-10-12T09:49:58.310" v="196" actId="115"/>
          <ac:spMkLst>
            <pc:docMk/>
            <pc:sldMk cId="0" sldId="368"/>
            <ac:spMk id="2" creationId="{61EF546B-7DC9-417D-A4FD-887A06BD3A64}"/>
          </ac:spMkLst>
        </pc:spChg>
        <pc:spChg chg="add del mod ord">
          <ac:chgData name="Eftychios Protopapadakis" userId="8f2990f904bdbe98" providerId="LiveId" clId="{9C5F0233-A386-415E-93B9-F66B6AB793AB}" dt="2020-10-12T09:49:29.731" v="178" actId="478"/>
          <ac:spMkLst>
            <pc:docMk/>
            <pc:sldMk cId="0" sldId="368"/>
            <ac:spMk id="3" creationId="{A66B2EAD-8737-474C-AD7F-F86BC19C6281}"/>
          </ac:spMkLst>
        </pc:spChg>
        <pc:spChg chg="mod">
          <ac:chgData name="Eftychios Protopapadakis" userId="8f2990f904bdbe98" providerId="LiveId" clId="{9C5F0233-A386-415E-93B9-F66B6AB793AB}" dt="2020-10-12T09:49:42.625" v="180" actId="1076"/>
          <ac:spMkLst>
            <pc:docMk/>
            <pc:sldMk cId="0" sldId="368"/>
            <ac:spMk id="21" creationId="{31E90538-AD99-4DFF-A393-D9B1F877FF8E}"/>
          </ac:spMkLst>
        </pc:spChg>
        <pc:spChg chg="mod">
          <ac:chgData name="Eftychios Protopapadakis" userId="8f2990f904bdbe98" providerId="LiveId" clId="{9C5F0233-A386-415E-93B9-F66B6AB793AB}" dt="2020-10-12T09:49:42.625" v="180" actId="1076"/>
          <ac:spMkLst>
            <pc:docMk/>
            <pc:sldMk cId="0" sldId="368"/>
            <ac:spMk id="22" creationId="{2555219A-B621-4996-8FA4-7E1EC75763E9}"/>
          </ac:spMkLst>
        </pc:spChg>
        <pc:spChg chg="mod">
          <ac:chgData name="Eftychios Protopapadakis" userId="8f2990f904bdbe98" providerId="LiveId" clId="{9C5F0233-A386-415E-93B9-F66B6AB793AB}" dt="2020-10-12T09:49:42.625" v="180" actId="1076"/>
          <ac:spMkLst>
            <pc:docMk/>
            <pc:sldMk cId="0" sldId="368"/>
            <ac:spMk id="23" creationId="{60FBB464-42D3-4710-9690-57D64AC51191}"/>
          </ac:spMkLst>
        </pc:spChg>
        <pc:spChg chg="add mod">
          <ac:chgData name="Eftychios Protopapadakis" userId="8f2990f904bdbe98" providerId="LiveId" clId="{9C5F0233-A386-415E-93B9-F66B6AB793AB}" dt="2020-10-12T09:49:42.625" v="180" actId="1076"/>
          <ac:spMkLst>
            <pc:docMk/>
            <pc:sldMk cId="0" sldId="368"/>
            <ac:spMk id="24" creationId="{3994C124-4877-4D35-97C7-9948A4E6F7D9}"/>
          </ac:spMkLst>
        </pc:spChg>
        <pc:spChg chg="add mod">
          <ac:chgData name="Eftychios Protopapadakis" userId="8f2990f904bdbe98" providerId="LiveId" clId="{9C5F0233-A386-415E-93B9-F66B6AB793AB}" dt="2020-10-12T09:49:42.625" v="180" actId="1076"/>
          <ac:spMkLst>
            <pc:docMk/>
            <pc:sldMk cId="0" sldId="368"/>
            <ac:spMk id="25" creationId="{54CE1A14-0DB0-4F8A-8A6F-45A5338F3378}"/>
          </ac:spMkLst>
        </pc:spChg>
        <pc:spChg chg="add mod">
          <ac:chgData name="Eftychios Protopapadakis" userId="8f2990f904bdbe98" providerId="LiveId" clId="{9C5F0233-A386-415E-93B9-F66B6AB793AB}" dt="2020-10-12T09:49:42.625" v="180" actId="1076"/>
          <ac:spMkLst>
            <pc:docMk/>
            <pc:sldMk cId="0" sldId="368"/>
            <ac:spMk id="28" creationId="{B73E52B9-D58A-48F8-8F8C-B5442BD8AEC7}"/>
          </ac:spMkLst>
        </pc:spChg>
        <pc:spChg chg="add mod">
          <ac:chgData name="Eftychios Protopapadakis" userId="8f2990f904bdbe98" providerId="LiveId" clId="{9C5F0233-A386-415E-93B9-F66B6AB793AB}" dt="2020-10-12T09:49:42.625" v="180" actId="1076"/>
          <ac:spMkLst>
            <pc:docMk/>
            <pc:sldMk cId="0" sldId="368"/>
            <ac:spMk id="29" creationId="{A1246A25-0E31-4542-BED6-CEF3563542DB}"/>
          </ac:spMkLst>
        </pc:spChg>
        <pc:spChg chg="add mod">
          <ac:chgData name="Eftychios Protopapadakis" userId="8f2990f904bdbe98" providerId="LiveId" clId="{9C5F0233-A386-415E-93B9-F66B6AB793AB}" dt="2020-10-12T09:49:42.625" v="180" actId="1076"/>
          <ac:spMkLst>
            <pc:docMk/>
            <pc:sldMk cId="0" sldId="368"/>
            <ac:spMk id="30" creationId="{42F2D2A7-2DB5-4F2D-835E-8F7515F3C0CB}"/>
          </ac:spMkLst>
        </pc:spChg>
        <pc:spChg chg="add">
          <ac:chgData name="Eftychios Protopapadakis" userId="8f2990f904bdbe98" providerId="LiveId" clId="{9C5F0233-A386-415E-93B9-F66B6AB793AB}" dt="2020-10-12T09:49:27.658" v="177" actId="26606"/>
          <ac:spMkLst>
            <pc:docMk/>
            <pc:sldMk cId="0" sldId="368"/>
            <ac:spMk id="91" creationId="{4351DFE5-F63D-4BE0-BDA9-E3EB88F01AA5}"/>
          </ac:spMkLst>
        </pc:spChg>
        <pc:spChg chg="del">
          <ac:chgData name="Eftychios Protopapadakis" userId="8f2990f904bdbe98" providerId="LiveId" clId="{9C5F0233-A386-415E-93B9-F66B6AB793AB}" dt="2020-10-12T09:49:23.269" v="175" actId="21"/>
          <ac:spMkLst>
            <pc:docMk/>
            <pc:sldMk cId="0" sldId="368"/>
            <ac:spMk id="132105" creationId="{3275EFAC-26BA-43A4-9E8F-CC9C75809C12}"/>
          </ac:spMkLst>
        </pc:spChg>
        <pc:spChg chg="del">
          <ac:chgData name="Eftychios Protopapadakis" userId="8f2990f904bdbe98" providerId="LiveId" clId="{9C5F0233-A386-415E-93B9-F66B6AB793AB}" dt="2020-10-12T09:49:23.269" v="175" actId="21"/>
          <ac:spMkLst>
            <pc:docMk/>
            <pc:sldMk cId="0" sldId="368"/>
            <ac:spMk id="132106" creationId="{D59EABB3-4CF3-4C67-AF34-C06B4D37B776}"/>
          </ac:spMkLst>
        </pc:spChg>
        <pc:spChg chg="del">
          <ac:chgData name="Eftychios Protopapadakis" userId="8f2990f904bdbe98" providerId="LiveId" clId="{9C5F0233-A386-415E-93B9-F66B6AB793AB}" dt="2020-10-12T09:49:23.269" v="175" actId="21"/>
          <ac:spMkLst>
            <pc:docMk/>
            <pc:sldMk cId="0" sldId="368"/>
            <ac:spMk id="132107" creationId="{733EE224-8126-4710-8A94-35B5BF44A1DE}"/>
          </ac:spMkLst>
        </pc:spChg>
        <pc:spChg chg="del">
          <ac:chgData name="Eftychios Protopapadakis" userId="8f2990f904bdbe98" providerId="LiveId" clId="{9C5F0233-A386-415E-93B9-F66B6AB793AB}" dt="2020-10-12T09:49:23.269" v="175" actId="21"/>
          <ac:spMkLst>
            <pc:docMk/>
            <pc:sldMk cId="0" sldId="368"/>
            <ac:spMk id="132116" creationId="{3784E64F-7A93-4BDC-9088-287050CAFFAE}"/>
          </ac:spMkLst>
        </pc:spChg>
        <pc:spChg chg="del">
          <ac:chgData name="Eftychios Protopapadakis" userId="8f2990f904bdbe98" providerId="LiveId" clId="{9C5F0233-A386-415E-93B9-F66B6AB793AB}" dt="2020-10-12T09:49:23.269" v="175" actId="21"/>
          <ac:spMkLst>
            <pc:docMk/>
            <pc:sldMk cId="0" sldId="368"/>
            <ac:spMk id="132117" creationId="{39EAE470-D3EA-47CF-8237-FBEF403FAC26}"/>
          </ac:spMkLst>
        </pc:spChg>
        <pc:spChg chg="del">
          <ac:chgData name="Eftychios Protopapadakis" userId="8f2990f904bdbe98" providerId="LiveId" clId="{9C5F0233-A386-415E-93B9-F66B6AB793AB}" dt="2020-10-12T09:49:27.658" v="177" actId="26606"/>
          <ac:spMkLst>
            <pc:docMk/>
            <pc:sldMk cId="0" sldId="368"/>
            <ac:spMk id="132118" creationId="{4BD6C02D-EC44-4B68-9B2A-F9144D492F2E}"/>
          </ac:spMkLst>
        </pc:spChg>
        <pc:grpChg chg="add mod">
          <ac:chgData name="Eftychios Protopapadakis" userId="8f2990f904bdbe98" providerId="LiveId" clId="{9C5F0233-A386-415E-93B9-F66B6AB793AB}" dt="2020-10-12T09:49:42.625" v="180" actId="1076"/>
          <ac:grpSpMkLst>
            <pc:docMk/>
            <pc:sldMk cId="0" sldId="368"/>
            <ac:grpSpMk id="19" creationId="{B02C7251-B102-4F61-B0B0-C0BC71211126}"/>
          </ac:grpSpMkLst>
        </pc:grpChg>
        <pc:grpChg chg="del">
          <ac:chgData name="Eftychios Protopapadakis" userId="8f2990f904bdbe98" providerId="LiveId" clId="{9C5F0233-A386-415E-93B9-F66B6AB793AB}" dt="2020-10-12T09:49:23.269" v="175" actId="21"/>
          <ac:grpSpMkLst>
            <pc:docMk/>
            <pc:sldMk cId="0" sldId="368"/>
            <ac:grpSpMk id="33793" creationId="{830FCF1F-06DC-4750-B410-3642E424CA8A}"/>
          </ac:grpSpMkLst>
        </pc:grpChg>
        <pc:picChg chg="mod">
          <ac:chgData name="Eftychios Protopapadakis" userId="8f2990f904bdbe98" providerId="LiveId" clId="{9C5F0233-A386-415E-93B9-F66B6AB793AB}" dt="2020-10-12T09:49:42.625" v="180" actId="1076"/>
          <ac:picMkLst>
            <pc:docMk/>
            <pc:sldMk cId="0" sldId="368"/>
            <ac:picMk id="20" creationId="{7789440F-FF05-4096-9A3C-E71635E6F673}"/>
          </ac:picMkLst>
        </pc:picChg>
        <pc:picChg chg="add mod">
          <ac:chgData name="Eftychios Protopapadakis" userId="8f2990f904bdbe98" providerId="LiveId" clId="{9C5F0233-A386-415E-93B9-F66B6AB793AB}" dt="2020-10-12T09:49:42.625" v="180" actId="1076"/>
          <ac:picMkLst>
            <pc:docMk/>
            <pc:sldMk cId="0" sldId="368"/>
            <ac:picMk id="26" creationId="{8335D4E9-511A-4D05-BC0C-51A6B186EFDA}"/>
          </ac:picMkLst>
        </pc:picChg>
        <pc:picChg chg="add mod">
          <ac:chgData name="Eftychios Protopapadakis" userId="8f2990f904bdbe98" providerId="LiveId" clId="{9C5F0233-A386-415E-93B9-F66B6AB793AB}" dt="2020-10-12T09:49:42.625" v="180" actId="1076"/>
          <ac:picMkLst>
            <pc:docMk/>
            <pc:sldMk cId="0" sldId="368"/>
            <ac:picMk id="27" creationId="{F9BED3A9-4267-4AF5-8744-39BC75EA381E}"/>
          </ac:picMkLst>
        </pc:picChg>
        <pc:picChg chg="add">
          <ac:chgData name="Eftychios Protopapadakis" userId="8f2990f904bdbe98" providerId="LiveId" clId="{9C5F0233-A386-415E-93B9-F66B6AB793AB}" dt="2020-10-12T09:49:27.658" v="177" actId="26606"/>
          <ac:picMkLst>
            <pc:docMk/>
            <pc:sldMk cId="0" sldId="368"/>
            <ac:picMk id="93" creationId="{3AA16612-ACD2-4A16-8F2B-4514FD6BF28F}"/>
          </ac:picMkLst>
        </pc:picChg>
        <pc:picChg chg="del">
          <ac:chgData name="Eftychios Protopapadakis" userId="8f2990f904bdbe98" providerId="LiveId" clId="{9C5F0233-A386-415E-93B9-F66B6AB793AB}" dt="2020-10-12T09:49:23.269" v="175" actId="21"/>
          <ac:picMkLst>
            <pc:docMk/>
            <pc:sldMk cId="0" sldId="368"/>
            <ac:picMk id="33796" creationId="{5A014B5C-DD7C-4910-B2B6-666C5DE676A8}"/>
          </ac:picMkLst>
        </pc:picChg>
        <pc:picChg chg="del">
          <ac:chgData name="Eftychios Protopapadakis" userId="8f2990f904bdbe98" providerId="LiveId" clId="{9C5F0233-A386-415E-93B9-F66B6AB793AB}" dt="2020-10-12T09:49:23.269" v="175" actId="21"/>
          <ac:picMkLst>
            <pc:docMk/>
            <pc:sldMk cId="0" sldId="368"/>
            <ac:picMk id="33797" creationId="{EC0C016C-7C00-4E7F-816F-2D27045DCE6F}"/>
          </ac:picMkLst>
        </pc:picChg>
      </pc:sldChg>
      <pc:sldChg chg="addSp delSp modSp mod setBg modClrScheme chgLayout">
        <pc:chgData name="Eftychios Protopapadakis" userId="8f2990f904bdbe98" providerId="LiveId" clId="{9C5F0233-A386-415E-93B9-F66B6AB793AB}" dt="2020-10-12T09:46:04.323" v="160" actId="1076"/>
        <pc:sldMkLst>
          <pc:docMk/>
          <pc:sldMk cId="0" sldId="382"/>
        </pc:sldMkLst>
        <pc:spChg chg="add mod ord">
          <ac:chgData name="Eftychios Protopapadakis" userId="8f2990f904bdbe98" providerId="LiveId" clId="{9C5F0233-A386-415E-93B9-F66B6AB793AB}" dt="2020-10-12T09:45:57.722" v="157" actId="26606"/>
          <ac:spMkLst>
            <pc:docMk/>
            <pc:sldMk cId="0" sldId="382"/>
            <ac:spMk id="2" creationId="{C87CFDDA-A445-4B5F-BE62-4CC93E6A55D2}"/>
          </ac:spMkLst>
        </pc:spChg>
        <pc:spChg chg="add del mod ord">
          <ac:chgData name="Eftychios Protopapadakis" userId="8f2990f904bdbe98" providerId="LiveId" clId="{9C5F0233-A386-415E-93B9-F66B6AB793AB}" dt="2020-10-12T09:45:59.785" v="158" actId="478"/>
          <ac:spMkLst>
            <pc:docMk/>
            <pc:sldMk cId="0" sldId="382"/>
            <ac:spMk id="3" creationId="{2A084D78-E788-41E7-A9CA-6DA851934FF6}"/>
          </ac:spMkLst>
        </pc:spChg>
        <pc:spChg chg="add mod">
          <ac:chgData name="Eftychios Protopapadakis" userId="8f2990f904bdbe98" providerId="LiveId" clId="{9C5F0233-A386-415E-93B9-F66B6AB793AB}" dt="2020-10-12T09:46:04.323" v="160" actId="1076"/>
          <ac:spMkLst>
            <pc:docMk/>
            <pc:sldMk cId="0" sldId="382"/>
            <ac:spMk id="59" creationId="{808615BA-B9AF-4A38-998F-DF59432989F9}"/>
          </ac:spMkLst>
        </pc:spChg>
        <pc:spChg chg="mod">
          <ac:chgData name="Eftychios Protopapadakis" userId="8f2990f904bdbe98" providerId="LiveId" clId="{9C5F0233-A386-415E-93B9-F66B6AB793AB}" dt="2020-10-12T09:46:04.323" v="160" actId="1076"/>
          <ac:spMkLst>
            <pc:docMk/>
            <pc:sldMk cId="0" sldId="382"/>
            <ac:spMk id="61" creationId="{2BC5973B-B2BC-4524-8A97-3EE8FA007D5E}"/>
          </ac:spMkLst>
        </pc:spChg>
        <pc:spChg chg="mod">
          <ac:chgData name="Eftychios Protopapadakis" userId="8f2990f904bdbe98" providerId="LiveId" clId="{9C5F0233-A386-415E-93B9-F66B6AB793AB}" dt="2020-10-12T09:46:04.323" v="160" actId="1076"/>
          <ac:spMkLst>
            <pc:docMk/>
            <pc:sldMk cId="0" sldId="382"/>
            <ac:spMk id="62" creationId="{9265D7A0-EBE4-40C8-AC37-5A0744BB2C09}"/>
          </ac:spMkLst>
        </pc:spChg>
        <pc:spChg chg="mod">
          <ac:chgData name="Eftychios Protopapadakis" userId="8f2990f904bdbe98" providerId="LiveId" clId="{9C5F0233-A386-415E-93B9-F66B6AB793AB}" dt="2020-10-12T09:46:04.323" v="160" actId="1076"/>
          <ac:spMkLst>
            <pc:docMk/>
            <pc:sldMk cId="0" sldId="382"/>
            <ac:spMk id="63" creationId="{E9F2D0AA-7E38-4EB2-9C0C-524C31D7FF72}"/>
          </ac:spMkLst>
        </pc:spChg>
        <pc:spChg chg="mod">
          <ac:chgData name="Eftychios Protopapadakis" userId="8f2990f904bdbe98" providerId="LiveId" clId="{9C5F0233-A386-415E-93B9-F66B6AB793AB}" dt="2020-10-12T09:46:04.323" v="160" actId="1076"/>
          <ac:spMkLst>
            <pc:docMk/>
            <pc:sldMk cId="0" sldId="382"/>
            <ac:spMk id="65" creationId="{DB9706EF-9A67-4A26-93FB-02D573E85B58}"/>
          </ac:spMkLst>
        </pc:spChg>
        <pc:spChg chg="mod">
          <ac:chgData name="Eftychios Protopapadakis" userId="8f2990f904bdbe98" providerId="LiveId" clId="{9C5F0233-A386-415E-93B9-F66B6AB793AB}" dt="2020-10-12T09:46:04.323" v="160" actId="1076"/>
          <ac:spMkLst>
            <pc:docMk/>
            <pc:sldMk cId="0" sldId="382"/>
            <ac:spMk id="66" creationId="{9768EDA8-72AE-4ED6-A1E2-40C5AFCD3B91}"/>
          </ac:spMkLst>
        </pc:spChg>
        <pc:spChg chg="mod">
          <ac:chgData name="Eftychios Protopapadakis" userId="8f2990f904bdbe98" providerId="LiveId" clId="{9C5F0233-A386-415E-93B9-F66B6AB793AB}" dt="2020-10-12T09:46:04.323" v="160" actId="1076"/>
          <ac:spMkLst>
            <pc:docMk/>
            <pc:sldMk cId="0" sldId="382"/>
            <ac:spMk id="67" creationId="{C33CEBAC-D7F8-4FB7-A7EC-3E600A052FC3}"/>
          </ac:spMkLst>
        </pc:spChg>
        <pc:spChg chg="mod">
          <ac:chgData name="Eftychios Protopapadakis" userId="8f2990f904bdbe98" providerId="LiveId" clId="{9C5F0233-A386-415E-93B9-F66B6AB793AB}" dt="2020-10-12T09:46:04.323" v="160" actId="1076"/>
          <ac:spMkLst>
            <pc:docMk/>
            <pc:sldMk cId="0" sldId="382"/>
            <ac:spMk id="68" creationId="{9E8532FF-3477-480B-A6DA-02963F6B0121}"/>
          </ac:spMkLst>
        </pc:spChg>
        <pc:spChg chg="mod">
          <ac:chgData name="Eftychios Protopapadakis" userId="8f2990f904bdbe98" providerId="LiveId" clId="{9C5F0233-A386-415E-93B9-F66B6AB793AB}" dt="2020-10-12T09:46:04.323" v="160" actId="1076"/>
          <ac:spMkLst>
            <pc:docMk/>
            <pc:sldMk cId="0" sldId="382"/>
            <ac:spMk id="69" creationId="{BD6E2731-28C5-41BB-A72E-0008F7132A5C}"/>
          </ac:spMkLst>
        </pc:spChg>
        <pc:spChg chg="mod">
          <ac:chgData name="Eftychios Protopapadakis" userId="8f2990f904bdbe98" providerId="LiveId" clId="{9C5F0233-A386-415E-93B9-F66B6AB793AB}" dt="2020-10-12T09:46:04.323" v="160" actId="1076"/>
          <ac:spMkLst>
            <pc:docMk/>
            <pc:sldMk cId="0" sldId="382"/>
            <ac:spMk id="70" creationId="{70C49E04-93AF-4F32-9499-17BAACC602F6}"/>
          </ac:spMkLst>
        </pc:spChg>
        <pc:spChg chg="add">
          <ac:chgData name="Eftychios Protopapadakis" userId="8f2990f904bdbe98" providerId="LiveId" clId="{9C5F0233-A386-415E-93B9-F66B6AB793AB}" dt="2020-10-12T09:45:57.722" v="157" actId="26606"/>
          <ac:spMkLst>
            <pc:docMk/>
            <pc:sldMk cId="0" sldId="382"/>
            <ac:spMk id="71" creationId="{4351DFE5-F63D-4BE0-BDA9-E3EB88F01AA5}"/>
          </ac:spMkLst>
        </pc:spChg>
        <pc:spChg chg="mod">
          <ac:chgData name="Eftychios Protopapadakis" userId="8f2990f904bdbe98" providerId="LiveId" clId="{9C5F0233-A386-415E-93B9-F66B6AB793AB}" dt="2020-10-12T09:46:04.323" v="160" actId="1076"/>
          <ac:spMkLst>
            <pc:docMk/>
            <pc:sldMk cId="0" sldId="382"/>
            <ac:spMk id="72" creationId="{AF6E0378-174C-4CB7-955B-0D4B83B24FFF}"/>
          </ac:spMkLst>
        </pc:spChg>
        <pc:spChg chg="mod">
          <ac:chgData name="Eftychios Protopapadakis" userId="8f2990f904bdbe98" providerId="LiveId" clId="{9C5F0233-A386-415E-93B9-F66B6AB793AB}" dt="2020-10-12T09:46:04.323" v="160" actId="1076"/>
          <ac:spMkLst>
            <pc:docMk/>
            <pc:sldMk cId="0" sldId="382"/>
            <ac:spMk id="74" creationId="{A4F584FB-697F-4BA7-9E7F-1FBD40A58DCA}"/>
          </ac:spMkLst>
        </pc:spChg>
        <pc:spChg chg="mod">
          <ac:chgData name="Eftychios Protopapadakis" userId="8f2990f904bdbe98" providerId="LiveId" clId="{9C5F0233-A386-415E-93B9-F66B6AB793AB}" dt="2020-10-12T09:46:04.323" v="160" actId="1076"/>
          <ac:spMkLst>
            <pc:docMk/>
            <pc:sldMk cId="0" sldId="382"/>
            <ac:spMk id="75" creationId="{99A000A4-0315-4D50-8B5A-EFFBF040A0DE}"/>
          </ac:spMkLst>
        </pc:spChg>
        <pc:spChg chg="mod">
          <ac:chgData name="Eftychios Protopapadakis" userId="8f2990f904bdbe98" providerId="LiveId" clId="{9C5F0233-A386-415E-93B9-F66B6AB793AB}" dt="2020-10-12T09:46:04.323" v="160" actId="1076"/>
          <ac:spMkLst>
            <pc:docMk/>
            <pc:sldMk cId="0" sldId="382"/>
            <ac:spMk id="76" creationId="{D110CB8C-6353-4B1D-9654-3D5441A8EAE8}"/>
          </ac:spMkLst>
        </pc:spChg>
        <pc:spChg chg="mod">
          <ac:chgData name="Eftychios Protopapadakis" userId="8f2990f904bdbe98" providerId="LiveId" clId="{9C5F0233-A386-415E-93B9-F66B6AB793AB}" dt="2020-10-12T09:46:04.323" v="160" actId="1076"/>
          <ac:spMkLst>
            <pc:docMk/>
            <pc:sldMk cId="0" sldId="382"/>
            <ac:spMk id="77" creationId="{15BD6FF9-F0E9-4D88-BC9F-3E16EDCB0913}"/>
          </ac:spMkLst>
        </pc:spChg>
        <pc:spChg chg="mod">
          <ac:chgData name="Eftychios Protopapadakis" userId="8f2990f904bdbe98" providerId="LiveId" clId="{9C5F0233-A386-415E-93B9-F66B6AB793AB}" dt="2020-10-12T09:46:04.323" v="160" actId="1076"/>
          <ac:spMkLst>
            <pc:docMk/>
            <pc:sldMk cId="0" sldId="382"/>
            <ac:spMk id="78" creationId="{E6A8CEFF-14B5-4FA9-9A9F-DF4E7458973A}"/>
          </ac:spMkLst>
        </pc:spChg>
        <pc:spChg chg="mod">
          <ac:chgData name="Eftychios Protopapadakis" userId="8f2990f904bdbe98" providerId="LiveId" clId="{9C5F0233-A386-415E-93B9-F66B6AB793AB}" dt="2020-10-12T09:46:04.323" v="160" actId="1076"/>
          <ac:spMkLst>
            <pc:docMk/>
            <pc:sldMk cId="0" sldId="382"/>
            <ac:spMk id="79" creationId="{94754720-C96E-4D16-86DE-B56213E962C3}"/>
          </ac:spMkLst>
        </pc:spChg>
        <pc:spChg chg="mod">
          <ac:chgData name="Eftychios Protopapadakis" userId="8f2990f904bdbe98" providerId="LiveId" clId="{9C5F0233-A386-415E-93B9-F66B6AB793AB}" dt="2020-10-12T09:46:04.323" v="160" actId="1076"/>
          <ac:spMkLst>
            <pc:docMk/>
            <pc:sldMk cId="0" sldId="382"/>
            <ac:spMk id="80" creationId="{F5924D8F-1B9B-4C61-BEE9-E792F4D888AE}"/>
          </ac:spMkLst>
        </pc:spChg>
        <pc:spChg chg="mod">
          <ac:chgData name="Eftychios Protopapadakis" userId="8f2990f904bdbe98" providerId="LiveId" clId="{9C5F0233-A386-415E-93B9-F66B6AB793AB}" dt="2020-10-12T09:46:04.323" v="160" actId="1076"/>
          <ac:spMkLst>
            <pc:docMk/>
            <pc:sldMk cId="0" sldId="382"/>
            <ac:spMk id="81" creationId="{645081D0-3F3F-4938-B8EA-2F9A9C358EA4}"/>
          </ac:spMkLst>
        </pc:spChg>
        <pc:spChg chg="mod">
          <ac:chgData name="Eftychios Protopapadakis" userId="8f2990f904bdbe98" providerId="LiveId" clId="{9C5F0233-A386-415E-93B9-F66B6AB793AB}" dt="2020-10-12T09:46:04.323" v="160" actId="1076"/>
          <ac:spMkLst>
            <pc:docMk/>
            <pc:sldMk cId="0" sldId="382"/>
            <ac:spMk id="82" creationId="{3FAA6A24-0E86-435F-9267-4217F45748FD}"/>
          </ac:spMkLst>
        </pc:spChg>
        <pc:spChg chg="mod">
          <ac:chgData name="Eftychios Protopapadakis" userId="8f2990f904bdbe98" providerId="LiveId" clId="{9C5F0233-A386-415E-93B9-F66B6AB793AB}" dt="2020-10-12T09:46:04.323" v="160" actId="1076"/>
          <ac:spMkLst>
            <pc:docMk/>
            <pc:sldMk cId="0" sldId="382"/>
            <ac:spMk id="83" creationId="{E4CF3CAA-7A7A-4298-B876-4CE8E4B13050}"/>
          </ac:spMkLst>
        </pc:spChg>
        <pc:spChg chg="mod">
          <ac:chgData name="Eftychios Protopapadakis" userId="8f2990f904bdbe98" providerId="LiveId" clId="{9C5F0233-A386-415E-93B9-F66B6AB793AB}" dt="2020-10-12T09:46:04.323" v="160" actId="1076"/>
          <ac:spMkLst>
            <pc:docMk/>
            <pc:sldMk cId="0" sldId="382"/>
            <ac:spMk id="84" creationId="{97824CF1-ECD8-4A8A-9AA1-53A764CB635B}"/>
          </ac:spMkLst>
        </pc:spChg>
        <pc:spChg chg="mod">
          <ac:chgData name="Eftychios Protopapadakis" userId="8f2990f904bdbe98" providerId="LiveId" clId="{9C5F0233-A386-415E-93B9-F66B6AB793AB}" dt="2020-10-12T09:46:04.323" v="160" actId="1076"/>
          <ac:spMkLst>
            <pc:docMk/>
            <pc:sldMk cId="0" sldId="382"/>
            <ac:spMk id="85" creationId="{9563EF55-4910-4EBF-96B5-AD43CFB3E868}"/>
          </ac:spMkLst>
        </pc:spChg>
        <pc:spChg chg="mod">
          <ac:chgData name="Eftychios Protopapadakis" userId="8f2990f904bdbe98" providerId="LiveId" clId="{9C5F0233-A386-415E-93B9-F66B6AB793AB}" dt="2020-10-12T09:46:04.323" v="160" actId="1076"/>
          <ac:spMkLst>
            <pc:docMk/>
            <pc:sldMk cId="0" sldId="382"/>
            <ac:spMk id="86" creationId="{CBC76064-C27A-4AD2-91B8-D939D3B47E1C}"/>
          </ac:spMkLst>
        </pc:spChg>
        <pc:spChg chg="mod">
          <ac:chgData name="Eftychios Protopapadakis" userId="8f2990f904bdbe98" providerId="LiveId" clId="{9C5F0233-A386-415E-93B9-F66B6AB793AB}" dt="2020-10-12T09:46:04.323" v="160" actId="1076"/>
          <ac:spMkLst>
            <pc:docMk/>
            <pc:sldMk cId="0" sldId="382"/>
            <ac:spMk id="87" creationId="{BFF73874-4CF4-47A5-B8FC-2530BEDE9618}"/>
          </ac:spMkLst>
        </pc:spChg>
        <pc:spChg chg="mod">
          <ac:chgData name="Eftychios Protopapadakis" userId="8f2990f904bdbe98" providerId="LiveId" clId="{9C5F0233-A386-415E-93B9-F66B6AB793AB}" dt="2020-10-12T09:46:04.323" v="160" actId="1076"/>
          <ac:spMkLst>
            <pc:docMk/>
            <pc:sldMk cId="0" sldId="382"/>
            <ac:spMk id="88" creationId="{7FE20A75-A606-4915-9372-1C986866E134}"/>
          </ac:spMkLst>
        </pc:spChg>
        <pc:spChg chg="mod">
          <ac:chgData name="Eftychios Protopapadakis" userId="8f2990f904bdbe98" providerId="LiveId" clId="{9C5F0233-A386-415E-93B9-F66B6AB793AB}" dt="2020-10-12T09:46:04.323" v="160" actId="1076"/>
          <ac:spMkLst>
            <pc:docMk/>
            <pc:sldMk cId="0" sldId="382"/>
            <ac:spMk id="93" creationId="{757C360D-967F-46F9-AFD1-F9F308808C7E}"/>
          </ac:spMkLst>
        </pc:spChg>
        <pc:spChg chg="mod">
          <ac:chgData name="Eftychios Protopapadakis" userId="8f2990f904bdbe98" providerId="LiveId" clId="{9C5F0233-A386-415E-93B9-F66B6AB793AB}" dt="2020-10-12T09:46:04.323" v="160" actId="1076"/>
          <ac:spMkLst>
            <pc:docMk/>
            <pc:sldMk cId="0" sldId="382"/>
            <ac:spMk id="94" creationId="{1BC627A4-5BDA-484C-8B76-1578E3C81238}"/>
          </ac:spMkLst>
        </pc:spChg>
        <pc:spChg chg="mod">
          <ac:chgData name="Eftychios Protopapadakis" userId="8f2990f904bdbe98" providerId="LiveId" clId="{9C5F0233-A386-415E-93B9-F66B6AB793AB}" dt="2020-10-12T09:46:04.323" v="160" actId="1076"/>
          <ac:spMkLst>
            <pc:docMk/>
            <pc:sldMk cId="0" sldId="382"/>
            <ac:spMk id="95" creationId="{91F59760-3512-49B1-9E8D-F9C708372A2D}"/>
          </ac:spMkLst>
        </pc:spChg>
        <pc:spChg chg="mod">
          <ac:chgData name="Eftychios Protopapadakis" userId="8f2990f904bdbe98" providerId="LiveId" clId="{9C5F0233-A386-415E-93B9-F66B6AB793AB}" dt="2020-10-12T09:46:04.323" v="160" actId="1076"/>
          <ac:spMkLst>
            <pc:docMk/>
            <pc:sldMk cId="0" sldId="382"/>
            <ac:spMk id="96" creationId="{857ADC5A-42CC-4675-BF96-29A113CEF245}"/>
          </ac:spMkLst>
        </pc:spChg>
        <pc:spChg chg="mod">
          <ac:chgData name="Eftychios Protopapadakis" userId="8f2990f904bdbe98" providerId="LiveId" clId="{9C5F0233-A386-415E-93B9-F66B6AB793AB}" dt="2020-10-12T09:46:04.323" v="160" actId="1076"/>
          <ac:spMkLst>
            <pc:docMk/>
            <pc:sldMk cId="0" sldId="382"/>
            <ac:spMk id="97" creationId="{5E716967-31AF-4442-8BBD-F5E04B59C184}"/>
          </ac:spMkLst>
        </pc:spChg>
        <pc:spChg chg="mod">
          <ac:chgData name="Eftychios Protopapadakis" userId="8f2990f904bdbe98" providerId="LiveId" clId="{9C5F0233-A386-415E-93B9-F66B6AB793AB}" dt="2020-10-12T09:46:04.323" v="160" actId="1076"/>
          <ac:spMkLst>
            <pc:docMk/>
            <pc:sldMk cId="0" sldId="382"/>
            <ac:spMk id="98" creationId="{88ABF044-DEC2-4B00-8E74-EB8656732438}"/>
          </ac:spMkLst>
        </pc:spChg>
        <pc:spChg chg="mod">
          <ac:chgData name="Eftychios Protopapadakis" userId="8f2990f904bdbe98" providerId="LiveId" clId="{9C5F0233-A386-415E-93B9-F66B6AB793AB}" dt="2020-10-12T09:46:04.323" v="160" actId="1076"/>
          <ac:spMkLst>
            <pc:docMk/>
            <pc:sldMk cId="0" sldId="382"/>
            <ac:spMk id="99" creationId="{A1BDF969-DF46-4406-ADBE-A61416F63658}"/>
          </ac:spMkLst>
        </pc:spChg>
        <pc:spChg chg="mod">
          <ac:chgData name="Eftychios Protopapadakis" userId="8f2990f904bdbe98" providerId="LiveId" clId="{9C5F0233-A386-415E-93B9-F66B6AB793AB}" dt="2020-10-12T09:46:04.323" v="160" actId="1076"/>
          <ac:spMkLst>
            <pc:docMk/>
            <pc:sldMk cId="0" sldId="382"/>
            <ac:spMk id="100" creationId="{F7C426B0-5FF3-40AA-B033-CA22688081B0}"/>
          </ac:spMkLst>
        </pc:spChg>
        <pc:spChg chg="mod">
          <ac:chgData name="Eftychios Protopapadakis" userId="8f2990f904bdbe98" providerId="LiveId" clId="{9C5F0233-A386-415E-93B9-F66B6AB793AB}" dt="2020-10-12T09:46:04.323" v="160" actId="1076"/>
          <ac:spMkLst>
            <pc:docMk/>
            <pc:sldMk cId="0" sldId="382"/>
            <ac:spMk id="101" creationId="{8A1A6099-0CE7-49B3-A0A9-1E8083EA5987}"/>
          </ac:spMkLst>
        </pc:spChg>
        <pc:spChg chg="mod">
          <ac:chgData name="Eftychios Protopapadakis" userId="8f2990f904bdbe98" providerId="LiveId" clId="{9C5F0233-A386-415E-93B9-F66B6AB793AB}" dt="2020-10-12T09:46:04.323" v="160" actId="1076"/>
          <ac:spMkLst>
            <pc:docMk/>
            <pc:sldMk cId="0" sldId="382"/>
            <ac:spMk id="102" creationId="{73D70EA7-597B-4E2F-80FC-B9955D7CE229}"/>
          </ac:spMkLst>
        </pc:spChg>
        <pc:spChg chg="mod">
          <ac:chgData name="Eftychios Protopapadakis" userId="8f2990f904bdbe98" providerId="LiveId" clId="{9C5F0233-A386-415E-93B9-F66B6AB793AB}" dt="2020-10-12T09:46:04.323" v="160" actId="1076"/>
          <ac:spMkLst>
            <pc:docMk/>
            <pc:sldMk cId="0" sldId="382"/>
            <ac:spMk id="103" creationId="{D119B140-3C5F-48C1-9A9A-78C1C666A8F9}"/>
          </ac:spMkLst>
        </pc:spChg>
        <pc:spChg chg="mod">
          <ac:chgData name="Eftychios Protopapadakis" userId="8f2990f904bdbe98" providerId="LiveId" clId="{9C5F0233-A386-415E-93B9-F66B6AB793AB}" dt="2020-10-12T09:46:04.323" v="160" actId="1076"/>
          <ac:spMkLst>
            <pc:docMk/>
            <pc:sldMk cId="0" sldId="382"/>
            <ac:spMk id="104" creationId="{E17E4515-30C7-4BA3-B65D-94584D65329C}"/>
          </ac:spMkLst>
        </pc:spChg>
        <pc:spChg chg="mod">
          <ac:chgData name="Eftychios Protopapadakis" userId="8f2990f904bdbe98" providerId="LiveId" clId="{9C5F0233-A386-415E-93B9-F66B6AB793AB}" dt="2020-10-12T09:46:04.323" v="160" actId="1076"/>
          <ac:spMkLst>
            <pc:docMk/>
            <pc:sldMk cId="0" sldId="382"/>
            <ac:spMk id="105" creationId="{EB55476F-1207-4B89-BD51-A17495590382}"/>
          </ac:spMkLst>
        </pc:spChg>
        <pc:spChg chg="mod">
          <ac:chgData name="Eftychios Protopapadakis" userId="8f2990f904bdbe98" providerId="LiveId" clId="{9C5F0233-A386-415E-93B9-F66B6AB793AB}" dt="2020-10-12T09:46:04.323" v="160" actId="1076"/>
          <ac:spMkLst>
            <pc:docMk/>
            <pc:sldMk cId="0" sldId="382"/>
            <ac:spMk id="106" creationId="{0E40AD32-0B56-43FE-94E0-3FAAE08FEB2D}"/>
          </ac:spMkLst>
        </pc:spChg>
        <pc:spChg chg="mod">
          <ac:chgData name="Eftychios Protopapadakis" userId="8f2990f904bdbe98" providerId="LiveId" clId="{9C5F0233-A386-415E-93B9-F66B6AB793AB}" dt="2020-10-12T09:46:04.323" v="160" actId="1076"/>
          <ac:spMkLst>
            <pc:docMk/>
            <pc:sldMk cId="0" sldId="382"/>
            <ac:spMk id="107" creationId="{CB43B779-1071-4C76-A132-BF9E99B3A9F8}"/>
          </ac:spMkLst>
        </pc:spChg>
        <pc:spChg chg="mod">
          <ac:chgData name="Eftychios Protopapadakis" userId="8f2990f904bdbe98" providerId="LiveId" clId="{9C5F0233-A386-415E-93B9-F66B6AB793AB}" dt="2020-10-12T09:46:04.323" v="160" actId="1076"/>
          <ac:spMkLst>
            <pc:docMk/>
            <pc:sldMk cId="0" sldId="382"/>
            <ac:spMk id="108" creationId="{E8730D7D-919B-4E7A-BEB8-1DC27EB7A65C}"/>
          </ac:spMkLst>
        </pc:spChg>
        <pc:spChg chg="mod">
          <ac:chgData name="Eftychios Protopapadakis" userId="8f2990f904bdbe98" providerId="LiveId" clId="{9C5F0233-A386-415E-93B9-F66B6AB793AB}" dt="2020-10-12T09:46:04.323" v="160" actId="1076"/>
          <ac:spMkLst>
            <pc:docMk/>
            <pc:sldMk cId="0" sldId="382"/>
            <ac:spMk id="109" creationId="{E6333427-FB69-4AD1-9E4E-0C3C31DD54B8}"/>
          </ac:spMkLst>
        </pc:spChg>
        <pc:spChg chg="mod">
          <ac:chgData name="Eftychios Protopapadakis" userId="8f2990f904bdbe98" providerId="LiveId" clId="{9C5F0233-A386-415E-93B9-F66B6AB793AB}" dt="2020-10-12T09:46:04.323" v="160" actId="1076"/>
          <ac:spMkLst>
            <pc:docMk/>
            <pc:sldMk cId="0" sldId="382"/>
            <ac:spMk id="110" creationId="{42E60D55-12CF-4632-9EF8-FAF11DB21A0B}"/>
          </ac:spMkLst>
        </pc:spChg>
        <pc:spChg chg="mod">
          <ac:chgData name="Eftychios Protopapadakis" userId="8f2990f904bdbe98" providerId="LiveId" clId="{9C5F0233-A386-415E-93B9-F66B6AB793AB}" dt="2020-10-12T09:46:04.323" v="160" actId="1076"/>
          <ac:spMkLst>
            <pc:docMk/>
            <pc:sldMk cId="0" sldId="382"/>
            <ac:spMk id="111" creationId="{A30B9624-8BAC-4279-B29E-445859AD0FE7}"/>
          </ac:spMkLst>
        </pc:spChg>
        <pc:spChg chg="mod">
          <ac:chgData name="Eftychios Protopapadakis" userId="8f2990f904bdbe98" providerId="LiveId" clId="{9C5F0233-A386-415E-93B9-F66B6AB793AB}" dt="2020-10-12T09:46:04.323" v="160" actId="1076"/>
          <ac:spMkLst>
            <pc:docMk/>
            <pc:sldMk cId="0" sldId="382"/>
            <ac:spMk id="112" creationId="{09D5C355-A55D-4AF3-988F-344AB18813A9}"/>
          </ac:spMkLst>
        </pc:spChg>
        <pc:spChg chg="del">
          <ac:chgData name="Eftychios Protopapadakis" userId="8f2990f904bdbe98" providerId="LiveId" clId="{9C5F0233-A386-415E-93B9-F66B6AB793AB}" dt="2020-10-12T09:45:57.722" v="157" actId="26606"/>
          <ac:spMkLst>
            <pc:docMk/>
            <pc:sldMk cId="0" sldId="382"/>
            <ac:spMk id="160770" creationId="{839E3664-2D54-4232-8059-B6FB306C8A8F}"/>
          </ac:spMkLst>
        </pc:spChg>
        <pc:spChg chg="del">
          <ac:chgData name="Eftychios Protopapadakis" userId="8f2990f904bdbe98" providerId="LiveId" clId="{9C5F0233-A386-415E-93B9-F66B6AB793AB}" dt="2020-10-12T09:45:51.200" v="155" actId="21"/>
          <ac:spMkLst>
            <pc:docMk/>
            <pc:sldMk cId="0" sldId="382"/>
            <ac:spMk id="160847" creationId="{298C3789-EC78-410E-9CAC-9AABF49710CC}"/>
          </ac:spMkLst>
        </pc:spChg>
        <pc:grpChg chg="add mod">
          <ac:chgData name="Eftychios Protopapadakis" userId="8f2990f904bdbe98" providerId="LiveId" clId="{9C5F0233-A386-415E-93B9-F66B6AB793AB}" dt="2020-10-12T09:46:04.323" v="160" actId="1076"/>
          <ac:grpSpMkLst>
            <pc:docMk/>
            <pc:sldMk cId="0" sldId="382"/>
            <ac:grpSpMk id="60" creationId="{3CCD2ABB-FB49-450D-9ECB-4AF92B6C3346}"/>
          </ac:grpSpMkLst>
        </pc:grpChg>
        <pc:grpChg chg="mod">
          <ac:chgData name="Eftychios Protopapadakis" userId="8f2990f904bdbe98" providerId="LiveId" clId="{9C5F0233-A386-415E-93B9-F66B6AB793AB}" dt="2020-10-12T09:46:04.323" v="160" actId="1076"/>
          <ac:grpSpMkLst>
            <pc:docMk/>
            <pc:sldMk cId="0" sldId="382"/>
            <ac:grpSpMk id="64" creationId="{BD5D4397-4F4B-4351-85F6-277E038430AA}"/>
          </ac:grpSpMkLst>
        </pc:grpChg>
        <pc:grpChg chg="mod">
          <ac:chgData name="Eftychios Protopapadakis" userId="8f2990f904bdbe98" providerId="LiveId" clId="{9C5F0233-A386-415E-93B9-F66B6AB793AB}" dt="2020-10-12T09:46:04.323" v="160" actId="1076"/>
          <ac:grpSpMkLst>
            <pc:docMk/>
            <pc:sldMk cId="0" sldId="382"/>
            <ac:grpSpMk id="89" creationId="{2AA8C43B-CF15-4043-82AE-4D0EC4EE73C2}"/>
          </ac:grpSpMkLst>
        </pc:grpChg>
        <pc:grpChg chg="mod">
          <ac:chgData name="Eftychios Protopapadakis" userId="8f2990f904bdbe98" providerId="LiveId" clId="{9C5F0233-A386-415E-93B9-F66B6AB793AB}" dt="2020-10-12T09:46:04.323" v="160" actId="1076"/>
          <ac:grpSpMkLst>
            <pc:docMk/>
            <pc:sldMk cId="0" sldId="382"/>
            <ac:grpSpMk id="90" creationId="{B74C322D-5B63-4E2C-B7C8-774559F04816}"/>
          </ac:grpSpMkLst>
        </pc:grpChg>
        <pc:grpChg chg="mod">
          <ac:chgData name="Eftychios Protopapadakis" userId="8f2990f904bdbe98" providerId="LiveId" clId="{9C5F0233-A386-415E-93B9-F66B6AB793AB}" dt="2020-10-12T09:46:04.323" v="160" actId="1076"/>
          <ac:grpSpMkLst>
            <pc:docMk/>
            <pc:sldMk cId="0" sldId="382"/>
            <ac:grpSpMk id="91" creationId="{9E2466AC-0CDA-44C4-B6D7-197BABD07ECE}"/>
          </ac:grpSpMkLst>
        </pc:grpChg>
        <pc:grpChg chg="mod">
          <ac:chgData name="Eftychios Protopapadakis" userId="8f2990f904bdbe98" providerId="LiveId" clId="{9C5F0233-A386-415E-93B9-F66B6AB793AB}" dt="2020-10-12T09:46:04.323" v="160" actId="1076"/>
          <ac:grpSpMkLst>
            <pc:docMk/>
            <pc:sldMk cId="0" sldId="382"/>
            <ac:grpSpMk id="92" creationId="{6AB2DF2A-5449-4C29-946D-D90D4DC480F9}"/>
          </ac:grpSpMkLst>
        </pc:grpChg>
        <pc:grpChg chg="del">
          <ac:chgData name="Eftychios Protopapadakis" userId="8f2990f904bdbe98" providerId="LiveId" clId="{9C5F0233-A386-415E-93B9-F66B6AB793AB}" dt="2020-10-12T09:45:51.200" v="155" actId="21"/>
          <ac:grpSpMkLst>
            <pc:docMk/>
            <pc:sldMk cId="0" sldId="382"/>
            <ac:grpSpMk id="22531" creationId="{5A0D236C-9E87-42CD-B8C2-1BD62FBC55EA}"/>
          </ac:grpSpMkLst>
        </pc:grpChg>
        <pc:picChg chg="add">
          <ac:chgData name="Eftychios Protopapadakis" userId="8f2990f904bdbe98" providerId="LiveId" clId="{9C5F0233-A386-415E-93B9-F66B6AB793AB}" dt="2020-10-12T09:45:57.722" v="157" actId="26606"/>
          <ac:picMkLst>
            <pc:docMk/>
            <pc:sldMk cId="0" sldId="382"/>
            <ac:picMk id="73" creationId="{3AA16612-ACD2-4A16-8F2B-4514FD6BF28F}"/>
          </ac:picMkLst>
        </pc:picChg>
      </pc:sldChg>
      <pc:sldChg chg="addSp delSp modSp mod setBg modClrScheme chgLayout">
        <pc:chgData name="Eftychios Protopapadakis" userId="8f2990f904bdbe98" providerId="LiveId" clId="{9C5F0233-A386-415E-93B9-F66B6AB793AB}" dt="2020-10-12T09:46:33.754" v="167" actId="1076"/>
        <pc:sldMkLst>
          <pc:docMk/>
          <pc:sldMk cId="0" sldId="383"/>
        </pc:sldMkLst>
        <pc:spChg chg="add mod ord">
          <ac:chgData name="Eftychios Protopapadakis" userId="8f2990f904bdbe98" providerId="LiveId" clId="{9C5F0233-A386-415E-93B9-F66B6AB793AB}" dt="2020-10-12T09:46:18.646" v="163" actId="26606"/>
          <ac:spMkLst>
            <pc:docMk/>
            <pc:sldMk cId="0" sldId="383"/>
            <ac:spMk id="2" creationId="{97E8409A-D37B-488E-B260-D2DFEEB06A48}"/>
          </ac:spMkLst>
        </pc:spChg>
        <pc:spChg chg="add del mod ord">
          <ac:chgData name="Eftychios Protopapadakis" userId="8f2990f904bdbe98" providerId="LiveId" clId="{9C5F0233-A386-415E-93B9-F66B6AB793AB}" dt="2020-10-12T09:46:20.539" v="164" actId="478"/>
          <ac:spMkLst>
            <pc:docMk/>
            <pc:sldMk cId="0" sldId="383"/>
            <ac:spMk id="3" creationId="{7ED5CB26-92C5-4096-8D1D-B952A7BF3DFD}"/>
          </ac:spMkLst>
        </pc:spChg>
        <pc:spChg chg="mod">
          <ac:chgData name="Eftychios Protopapadakis" userId="8f2990f904bdbe98" providerId="LiveId" clId="{9C5F0233-A386-415E-93B9-F66B6AB793AB}" dt="2020-10-12T09:46:33.754" v="167" actId="1076"/>
          <ac:spMkLst>
            <pc:docMk/>
            <pc:sldMk cId="0" sldId="383"/>
            <ac:spMk id="69" creationId="{32A41497-780A-4F4B-9B85-FC40D806B455}"/>
          </ac:spMkLst>
        </pc:spChg>
        <pc:spChg chg="add">
          <ac:chgData name="Eftychios Protopapadakis" userId="8f2990f904bdbe98" providerId="LiveId" clId="{9C5F0233-A386-415E-93B9-F66B6AB793AB}" dt="2020-10-12T09:46:18.646" v="163" actId="26606"/>
          <ac:spMkLst>
            <pc:docMk/>
            <pc:sldMk cId="0" sldId="383"/>
            <ac:spMk id="71" creationId="{4351DFE5-F63D-4BE0-BDA9-E3EB88F01AA5}"/>
          </ac:spMkLst>
        </pc:spChg>
        <pc:spChg chg="mod">
          <ac:chgData name="Eftychios Protopapadakis" userId="8f2990f904bdbe98" providerId="LiveId" clId="{9C5F0233-A386-415E-93B9-F66B6AB793AB}" dt="2020-10-12T09:46:33.754" v="167" actId="1076"/>
          <ac:spMkLst>
            <pc:docMk/>
            <pc:sldMk cId="0" sldId="383"/>
            <ac:spMk id="72" creationId="{C9FA7532-6D47-4209-9367-AEFF86DD8111}"/>
          </ac:spMkLst>
        </pc:spChg>
        <pc:spChg chg="mod">
          <ac:chgData name="Eftychios Protopapadakis" userId="8f2990f904bdbe98" providerId="LiveId" clId="{9C5F0233-A386-415E-93B9-F66B6AB793AB}" dt="2020-10-12T09:46:33.754" v="167" actId="1076"/>
          <ac:spMkLst>
            <pc:docMk/>
            <pc:sldMk cId="0" sldId="383"/>
            <ac:spMk id="74" creationId="{48E7B326-F318-40D5-88BF-25E8B12325F6}"/>
          </ac:spMkLst>
        </pc:spChg>
        <pc:spChg chg="mod">
          <ac:chgData name="Eftychios Protopapadakis" userId="8f2990f904bdbe98" providerId="LiveId" clId="{9C5F0233-A386-415E-93B9-F66B6AB793AB}" dt="2020-10-12T09:46:33.754" v="167" actId="1076"/>
          <ac:spMkLst>
            <pc:docMk/>
            <pc:sldMk cId="0" sldId="383"/>
            <ac:spMk id="75" creationId="{DC282CB0-FA9A-47CF-BE71-D79806679056}"/>
          </ac:spMkLst>
        </pc:spChg>
        <pc:spChg chg="mod">
          <ac:chgData name="Eftychios Protopapadakis" userId="8f2990f904bdbe98" providerId="LiveId" clId="{9C5F0233-A386-415E-93B9-F66B6AB793AB}" dt="2020-10-12T09:46:33.754" v="167" actId="1076"/>
          <ac:spMkLst>
            <pc:docMk/>
            <pc:sldMk cId="0" sldId="383"/>
            <ac:spMk id="76" creationId="{D5471673-CBCA-4F52-B785-2421D9BC3812}"/>
          </ac:spMkLst>
        </pc:spChg>
        <pc:spChg chg="mod">
          <ac:chgData name="Eftychios Protopapadakis" userId="8f2990f904bdbe98" providerId="LiveId" clId="{9C5F0233-A386-415E-93B9-F66B6AB793AB}" dt="2020-10-12T09:46:33.754" v="167" actId="1076"/>
          <ac:spMkLst>
            <pc:docMk/>
            <pc:sldMk cId="0" sldId="383"/>
            <ac:spMk id="77" creationId="{ADAF5D7F-3AAE-4B1A-AB37-B927D735C1DF}"/>
          </ac:spMkLst>
        </pc:spChg>
        <pc:spChg chg="mod">
          <ac:chgData name="Eftychios Protopapadakis" userId="8f2990f904bdbe98" providerId="LiveId" clId="{9C5F0233-A386-415E-93B9-F66B6AB793AB}" dt="2020-10-12T09:46:33.754" v="167" actId="1076"/>
          <ac:spMkLst>
            <pc:docMk/>
            <pc:sldMk cId="0" sldId="383"/>
            <ac:spMk id="78" creationId="{457313A2-2C9D-4671-8F4C-26D22FF793CA}"/>
          </ac:spMkLst>
        </pc:spChg>
        <pc:spChg chg="mod">
          <ac:chgData name="Eftychios Protopapadakis" userId="8f2990f904bdbe98" providerId="LiveId" clId="{9C5F0233-A386-415E-93B9-F66B6AB793AB}" dt="2020-10-12T09:46:33.754" v="167" actId="1076"/>
          <ac:spMkLst>
            <pc:docMk/>
            <pc:sldMk cId="0" sldId="383"/>
            <ac:spMk id="79" creationId="{146A90F4-0FDC-4B98-84DD-47357C842DA7}"/>
          </ac:spMkLst>
        </pc:spChg>
        <pc:spChg chg="mod">
          <ac:chgData name="Eftychios Protopapadakis" userId="8f2990f904bdbe98" providerId="LiveId" clId="{9C5F0233-A386-415E-93B9-F66B6AB793AB}" dt="2020-10-12T09:46:33.754" v="167" actId="1076"/>
          <ac:spMkLst>
            <pc:docMk/>
            <pc:sldMk cId="0" sldId="383"/>
            <ac:spMk id="80" creationId="{F46240C2-2453-46CD-8B19-7D1F556DAF77}"/>
          </ac:spMkLst>
        </pc:spChg>
        <pc:spChg chg="mod">
          <ac:chgData name="Eftychios Protopapadakis" userId="8f2990f904bdbe98" providerId="LiveId" clId="{9C5F0233-A386-415E-93B9-F66B6AB793AB}" dt="2020-10-12T09:46:33.754" v="167" actId="1076"/>
          <ac:spMkLst>
            <pc:docMk/>
            <pc:sldMk cId="0" sldId="383"/>
            <ac:spMk id="81" creationId="{9C5E44A6-164D-4E5E-AF64-4FFD2E6EE11A}"/>
          </ac:spMkLst>
        </pc:spChg>
        <pc:spChg chg="mod">
          <ac:chgData name="Eftychios Protopapadakis" userId="8f2990f904bdbe98" providerId="LiveId" clId="{9C5F0233-A386-415E-93B9-F66B6AB793AB}" dt="2020-10-12T09:46:33.754" v="167" actId="1076"/>
          <ac:spMkLst>
            <pc:docMk/>
            <pc:sldMk cId="0" sldId="383"/>
            <ac:spMk id="82" creationId="{D958B1A5-E8C6-4256-80B1-A732929EA0C7}"/>
          </ac:spMkLst>
        </pc:spChg>
        <pc:spChg chg="mod">
          <ac:chgData name="Eftychios Protopapadakis" userId="8f2990f904bdbe98" providerId="LiveId" clId="{9C5F0233-A386-415E-93B9-F66B6AB793AB}" dt="2020-10-12T09:46:33.754" v="167" actId="1076"/>
          <ac:spMkLst>
            <pc:docMk/>
            <pc:sldMk cId="0" sldId="383"/>
            <ac:spMk id="83" creationId="{83F0020C-9165-40F7-8101-6B2E2C02019C}"/>
          </ac:spMkLst>
        </pc:spChg>
        <pc:spChg chg="mod">
          <ac:chgData name="Eftychios Protopapadakis" userId="8f2990f904bdbe98" providerId="LiveId" clId="{9C5F0233-A386-415E-93B9-F66B6AB793AB}" dt="2020-10-12T09:46:33.754" v="167" actId="1076"/>
          <ac:spMkLst>
            <pc:docMk/>
            <pc:sldMk cId="0" sldId="383"/>
            <ac:spMk id="85" creationId="{F5A67A77-7465-47D6-A127-1D64E2200583}"/>
          </ac:spMkLst>
        </pc:spChg>
        <pc:spChg chg="mod">
          <ac:chgData name="Eftychios Protopapadakis" userId="8f2990f904bdbe98" providerId="LiveId" clId="{9C5F0233-A386-415E-93B9-F66B6AB793AB}" dt="2020-10-12T09:46:33.754" v="167" actId="1076"/>
          <ac:spMkLst>
            <pc:docMk/>
            <pc:sldMk cId="0" sldId="383"/>
            <ac:spMk id="86" creationId="{737BFD70-3C73-4B4C-B7DF-717CFBBB8238}"/>
          </ac:spMkLst>
        </pc:spChg>
        <pc:spChg chg="mod">
          <ac:chgData name="Eftychios Protopapadakis" userId="8f2990f904bdbe98" providerId="LiveId" clId="{9C5F0233-A386-415E-93B9-F66B6AB793AB}" dt="2020-10-12T09:46:33.754" v="167" actId="1076"/>
          <ac:spMkLst>
            <pc:docMk/>
            <pc:sldMk cId="0" sldId="383"/>
            <ac:spMk id="87" creationId="{62DDA694-C307-4719-8186-8334BDF76549}"/>
          </ac:spMkLst>
        </pc:spChg>
        <pc:spChg chg="mod">
          <ac:chgData name="Eftychios Protopapadakis" userId="8f2990f904bdbe98" providerId="LiveId" clId="{9C5F0233-A386-415E-93B9-F66B6AB793AB}" dt="2020-10-12T09:46:33.754" v="167" actId="1076"/>
          <ac:spMkLst>
            <pc:docMk/>
            <pc:sldMk cId="0" sldId="383"/>
            <ac:spMk id="88" creationId="{2935B019-DE87-4E25-BAB5-5BBE722F0373}"/>
          </ac:spMkLst>
        </pc:spChg>
        <pc:spChg chg="mod">
          <ac:chgData name="Eftychios Protopapadakis" userId="8f2990f904bdbe98" providerId="LiveId" clId="{9C5F0233-A386-415E-93B9-F66B6AB793AB}" dt="2020-10-12T09:46:33.754" v="167" actId="1076"/>
          <ac:spMkLst>
            <pc:docMk/>
            <pc:sldMk cId="0" sldId="383"/>
            <ac:spMk id="89" creationId="{8229B365-7E75-4852-9DE1-2E2331FB3C20}"/>
          </ac:spMkLst>
        </pc:spChg>
        <pc:spChg chg="mod">
          <ac:chgData name="Eftychios Protopapadakis" userId="8f2990f904bdbe98" providerId="LiveId" clId="{9C5F0233-A386-415E-93B9-F66B6AB793AB}" dt="2020-10-12T09:46:33.754" v="167" actId="1076"/>
          <ac:spMkLst>
            <pc:docMk/>
            <pc:sldMk cId="0" sldId="383"/>
            <ac:spMk id="90" creationId="{61716786-E0BA-479A-AA4D-729A97527252}"/>
          </ac:spMkLst>
        </pc:spChg>
        <pc:spChg chg="mod">
          <ac:chgData name="Eftychios Protopapadakis" userId="8f2990f904bdbe98" providerId="LiveId" clId="{9C5F0233-A386-415E-93B9-F66B6AB793AB}" dt="2020-10-12T09:46:33.754" v="167" actId="1076"/>
          <ac:spMkLst>
            <pc:docMk/>
            <pc:sldMk cId="0" sldId="383"/>
            <ac:spMk id="91" creationId="{81A7FF76-D3C0-4BD6-A2B5-75540C7A2A1D}"/>
          </ac:spMkLst>
        </pc:spChg>
        <pc:spChg chg="mod">
          <ac:chgData name="Eftychios Protopapadakis" userId="8f2990f904bdbe98" providerId="LiveId" clId="{9C5F0233-A386-415E-93B9-F66B6AB793AB}" dt="2020-10-12T09:46:33.754" v="167" actId="1076"/>
          <ac:spMkLst>
            <pc:docMk/>
            <pc:sldMk cId="0" sldId="383"/>
            <ac:spMk id="92" creationId="{4DD4F20C-39EB-4C47-AA70-F283820CA6C6}"/>
          </ac:spMkLst>
        </pc:spChg>
        <pc:spChg chg="mod">
          <ac:chgData name="Eftychios Protopapadakis" userId="8f2990f904bdbe98" providerId="LiveId" clId="{9C5F0233-A386-415E-93B9-F66B6AB793AB}" dt="2020-10-12T09:46:33.754" v="167" actId="1076"/>
          <ac:spMkLst>
            <pc:docMk/>
            <pc:sldMk cId="0" sldId="383"/>
            <ac:spMk id="93" creationId="{C067CAD4-4503-40E2-BE82-8329C6508CC8}"/>
          </ac:spMkLst>
        </pc:spChg>
        <pc:spChg chg="mod">
          <ac:chgData name="Eftychios Protopapadakis" userId="8f2990f904bdbe98" providerId="LiveId" clId="{9C5F0233-A386-415E-93B9-F66B6AB793AB}" dt="2020-10-12T09:46:33.754" v="167" actId="1076"/>
          <ac:spMkLst>
            <pc:docMk/>
            <pc:sldMk cId="0" sldId="383"/>
            <ac:spMk id="94" creationId="{36DF4571-29EF-48F4-BAA3-7AB629FBFA2F}"/>
          </ac:spMkLst>
        </pc:spChg>
        <pc:spChg chg="mod">
          <ac:chgData name="Eftychios Protopapadakis" userId="8f2990f904bdbe98" providerId="LiveId" clId="{9C5F0233-A386-415E-93B9-F66B6AB793AB}" dt="2020-10-12T09:46:33.754" v="167" actId="1076"/>
          <ac:spMkLst>
            <pc:docMk/>
            <pc:sldMk cId="0" sldId="383"/>
            <ac:spMk id="95" creationId="{EA392E9B-8F18-4F25-91C4-346802C4BAC3}"/>
          </ac:spMkLst>
        </pc:spChg>
        <pc:spChg chg="mod">
          <ac:chgData name="Eftychios Protopapadakis" userId="8f2990f904bdbe98" providerId="LiveId" clId="{9C5F0233-A386-415E-93B9-F66B6AB793AB}" dt="2020-10-12T09:46:33.754" v="167" actId="1076"/>
          <ac:spMkLst>
            <pc:docMk/>
            <pc:sldMk cId="0" sldId="383"/>
            <ac:spMk id="96" creationId="{6B6202E7-FB53-4162-AD2B-45C517B02415}"/>
          </ac:spMkLst>
        </pc:spChg>
        <pc:spChg chg="mod">
          <ac:chgData name="Eftychios Protopapadakis" userId="8f2990f904bdbe98" providerId="LiveId" clId="{9C5F0233-A386-415E-93B9-F66B6AB793AB}" dt="2020-10-12T09:46:33.754" v="167" actId="1076"/>
          <ac:spMkLst>
            <pc:docMk/>
            <pc:sldMk cId="0" sldId="383"/>
            <ac:spMk id="97" creationId="{C7A38AC9-A313-446A-823C-DCBBCD2D5986}"/>
          </ac:spMkLst>
        </pc:spChg>
        <pc:spChg chg="mod">
          <ac:chgData name="Eftychios Protopapadakis" userId="8f2990f904bdbe98" providerId="LiveId" clId="{9C5F0233-A386-415E-93B9-F66B6AB793AB}" dt="2020-10-12T09:46:33.754" v="167" actId="1076"/>
          <ac:spMkLst>
            <pc:docMk/>
            <pc:sldMk cId="0" sldId="383"/>
            <ac:spMk id="98" creationId="{3B02FE67-0991-462C-9F4E-661EAC5C644D}"/>
          </ac:spMkLst>
        </pc:spChg>
        <pc:spChg chg="mod">
          <ac:chgData name="Eftychios Protopapadakis" userId="8f2990f904bdbe98" providerId="LiveId" clId="{9C5F0233-A386-415E-93B9-F66B6AB793AB}" dt="2020-10-12T09:46:33.754" v="167" actId="1076"/>
          <ac:spMkLst>
            <pc:docMk/>
            <pc:sldMk cId="0" sldId="383"/>
            <ac:spMk id="99" creationId="{550C5CD7-92D6-48E5-AC44-027F8B590CAB}"/>
          </ac:spMkLst>
        </pc:spChg>
        <pc:spChg chg="mod">
          <ac:chgData name="Eftychios Protopapadakis" userId="8f2990f904bdbe98" providerId="LiveId" clId="{9C5F0233-A386-415E-93B9-F66B6AB793AB}" dt="2020-10-12T09:46:33.754" v="167" actId="1076"/>
          <ac:spMkLst>
            <pc:docMk/>
            <pc:sldMk cId="0" sldId="383"/>
            <ac:spMk id="100" creationId="{A11045F4-053C-4D16-9E9C-FFDC8FD14CBF}"/>
          </ac:spMkLst>
        </pc:spChg>
        <pc:spChg chg="mod">
          <ac:chgData name="Eftychios Protopapadakis" userId="8f2990f904bdbe98" providerId="LiveId" clId="{9C5F0233-A386-415E-93B9-F66B6AB793AB}" dt="2020-10-12T09:46:33.754" v="167" actId="1076"/>
          <ac:spMkLst>
            <pc:docMk/>
            <pc:sldMk cId="0" sldId="383"/>
            <ac:spMk id="101" creationId="{65C42F94-F217-4EA9-A174-32CE566A5C3A}"/>
          </ac:spMkLst>
        </pc:spChg>
        <pc:spChg chg="mod">
          <ac:chgData name="Eftychios Protopapadakis" userId="8f2990f904bdbe98" providerId="LiveId" clId="{9C5F0233-A386-415E-93B9-F66B6AB793AB}" dt="2020-10-12T09:46:33.754" v="167" actId="1076"/>
          <ac:spMkLst>
            <pc:docMk/>
            <pc:sldMk cId="0" sldId="383"/>
            <ac:spMk id="102" creationId="{7F8E5A9B-DA07-4F4D-A869-F9A340A28048}"/>
          </ac:spMkLst>
        </pc:spChg>
        <pc:spChg chg="mod">
          <ac:chgData name="Eftychios Protopapadakis" userId="8f2990f904bdbe98" providerId="LiveId" clId="{9C5F0233-A386-415E-93B9-F66B6AB793AB}" dt="2020-10-12T09:46:33.754" v="167" actId="1076"/>
          <ac:spMkLst>
            <pc:docMk/>
            <pc:sldMk cId="0" sldId="383"/>
            <ac:spMk id="103" creationId="{8193E2F7-674B-4CE9-BD26-BE2BCEE948E8}"/>
          </ac:spMkLst>
        </pc:spChg>
        <pc:spChg chg="mod">
          <ac:chgData name="Eftychios Protopapadakis" userId="8f2990f904bdbe98" providerId="LiveId" clId="{9C5F0233-A386-415E-93B9-F66B6AB793AB}" dt="2020-10-12T09:46:33.754" v="167" actId="1076"/>
          <ac:spMkLst>
            <pc:docMk/>
            <pc:sldMk cId="0" sldId="383"/>
            <ac:spMk id="104" creationId="{741F9E8C-40CF-42D0-8DC2-3EF631A11BE8}"/>
          </ac:spMkLst>
        </pc:spChg>
        <pc:spChg chg="mod">
          <ac:chgData name="Eftychios Protopapadakis" userId="8f2990f904bdbe98" providerId="LiveId" clId="{9C5F0233-A386-415E-93B9-F66B6AB793AB}" dt="2020-10-12T09:46:33.754" v="167" actId="1076"/>
          <ac:spMkLst>
            <pc:docMk/>
            <pc:sldMk cId="0" sldId="383"/>
            <ac:spMk id="105" creationId="{50BD8533-613B-4D4D-8C2F-2A1B71FD649D}"/>
          </ac:spMkLst>
        </pc:spChg>
        <pc:spChg chg="mod">
          <ac:chgData name="Eftychios Protopapadakis" userId="8f2990f904bdbe98" providerId="LiveId" clId="{9C5F0233-A386-415E-93B9-F66B6AB793AB}" dt="2020-10-12T09:46:33.754" v="167" actId="1076"/>
          <ac:spMkLst>
            <pc:docMk/>
            <pc:sldMk cId="0" sldId="383"/>
            <ac:spMk id="106" creationId="{4FEAC696-BFC5-42D2-A002-01B365E2D8AF}"/>
          </ac:spMkLst>
        </pc:spChg>
        <pc:spChg chg="mod">
          <ac:chgData name="Eftychios Protopapadakis" userId="8f2990f904bdbe98" providerId="LiveId" clId="{9C5F0233-A386-415E-93B9-F66B6AB793AB}" dt="2020-10-12T09:46:33.754" v="167" actId="1076"/>
          <ac:spMkLst>
            <pc:docMk/>
            <pc:sldMk cId="0" sldId="383"/>
            <ac:spMk id="111" creationId="{3AD91136-D5E4-4F21-A794-107264846019}"/>
          </ac:spMkLst>
        </pc:spChg>
        <pc:spChg chg="mod">
          <ac:chgData name="Eftychios Protopapadakis" userId="8f2990f904bdbe98" providerId="LiveId" clId="{9C5F0233-A386-415E-93B9-F66B6AB793AB}" dt="2020-10-12T09:46:33.754" v="167" actId="1076"/>
          <ac:spMkLst>
            <pc:docMk/>
            <pc:sldMk cId="0" sldId="383"/>
            <ac:spMk id="112" creationId="{0DBCEBD0-8345-40B9-AAD9-DF6127AAA5FD}"/>
          </ac:spMkLst>
        </pc:spChg>
        <pc:spChg chg="mod">
          <ac:chgData name="Eftychios Protopapadakis" userId="8f2990f904bdbe98" providerId="LiveId" clId="{9C5F0233-A386-415E-93B9-F66B6AB793AB}" dt="2020-10-12T09:46:33.754" v="167" actId="1076"/>
          <ac:spMkLst>
            <pc:docMk/>
            <pc:sldMk cId="0" sldId="383"/>
            <ac:spMk id="113" creationId="{6619CEB7-C762-47EC-9482-BAD83A869975}"/>
          </ac:spMkLst>
        </pc:spChg>
        <pc:spChg chg="mod">
          <ac:chgData name="Eftychios Protopapadakis" userId="8f2990f904bdbe98" providerId="LiveId" clId="{9C5F0233-A386-415E-93B9-F66B6AB793AB}" dt="2020-10-12T09:46:33.754" v="167" actId="1076"/>
          <ac:spMkLst>
            <pc:docMk/>
            <pc:sldMk cId="0" sldId="383"/>
            <ac:spMk id="114" creationId="{802A45D7-306E-4C20-8E19-9D884E55DFBC}"/>
          </ac:spMkLst>
        </pc:spChg>
        <pc:spChg chg="mod">
          <ac:chgData name="Eftychios Protopapadakis" userId="8f2990f904bdbe98" providerId="LiveId" clId="{9C5F0233-A386-415E-93B9-F66B6AB793AB}" dt="2020-10-12T09:46:33.754" v="167" actId="1076"/>
          <ac:spMkLst>
            <pc:docMk/>
            <pc:sldMk cId="0" sldId="383"/>
            <ac:spMk id="115" creationId="{0163480B-5A73-4E2E-AFCA-FC0EF5CB3F97}"/>
          </ac:spMkLst>
        </pc:spChg>
        <pc:spChg chg="mod">
          <ac:chgData name="Eftychios Protopapadakis" userId="8f2990f904bdbe98" providerId="LiveId" clId="{9C5F0233-A386-415E-93B9-F66B6AB793AB}" dt="2020-10-12T09:46:33.754" v="167" actId="1076"/>
          <ac:spMkLst>
            <pc:docMk/>
            <pc:sldMk cId="0" sldId="383"/>
            <ac:spMk id="116" creationId="{392E1E42-67C3-422F-AC88-9D1D21D992D5}"/>
          </ac:spMkLst>
        </pc:spChg>
        <pc:spChg chg="mod">
          <ac:chgData name="Eftychios Protopapadakis" userId="8f2990f904bdbe98" providerId="LiveId" clId="{9C5F0233-A386-415E-93B9-F66B6AB793AB}" dt="2020-10-12T09:46:33.754" v="167" actId="1076"/>
          <ac:spMkLst>
            <pc:docMk/>
            <pc:sldMk cId="0" sldId="383"/>
            <ac:spMk id="117" creationId="{0315C04E-2792-4232-868C-93112BD5977C}"/>
          </ac:spMkLst>
        </pc:spChg>
        <pc:spChg chg="mod">
          <ac:chgData name="Eftychios Protopapadakis" userId="8f2990f904bdbe98" providerId="LiveId" clId="{9C5F0233-A386-415E-93B9-F66B6AB793AB}" dt="2020-10-12T09:46:33.754" v="167" actId="1076"/>
          <ac:spMkLst>
            <pc:docMk/>
            <pc:sldMk cId="0" sldId="383"/>
            <ac:spMk id="118" creationId="{05FDEF2B-D1BB-4669-83F3-45FC071E9C2A}"/>
          </ac:spMkLst>
        </pc:spChg>
        <pc:spChg chg="mod">
          <ac:chgData name="Eftychios Protopapadakis" userId="8f2990f904bdbe98" providerId="LiveId" clId="{9C5F0233-A386-415E-93B9-F66B6AB793AB}" dt="2020-10-12T09:46:33.754" v="167" actId="1076"/>
          <ac:spMkLst>
            <pc:docMk/>
            <pc:sldMk cId="0" sldId="383"/>
            <ac:spMk id="119" creationId="{D29D1F1F-BD5F-4530-8FF5-EF25DC944A21}"/>
          </ac:spMkLst>
        </pc:spChg>
        <pc:spChg chg="mod">
          <ac:chgData name="Eftychios Protopapadakis" userId="8f2990f904bdbe98" providerId="LiveId" clId="{9C5F0233-A386-415E-93B9-F66B6AB793AB}" dt="2020-10-12T09:46:33.754" v="167" actId="1076"/>
          <ac:spMkLst>
            <pc:docMk/>
            <pc:sldMk cId="0" sldId="383"/>
            <ac:spMk id="120" creationId="{3EE0FB10-6955-46C4-A31C-B17C0005C250}"/>
          </ac:spMkLst>
        </pc:spChg>
        <pc:spChg chg="mod">
          <ac:chgData name="Eftychios Protopapadakis" userId="8f2990f904bdbe98" providerId="LiveId" clId="{9C5F0233-A386-415E-93B9-F66B6AB793AB}" dt="2020-10-12T09:46:33.754" v="167" actId="1076"/>
          <ac:spMkLst>
            <pc:docMk/>
            <pc:sldMk cId="0" sldId="383"/>
            <ac:spMk id="121" creationId="{9FF04394-FABB-4DA5-98A1-3BE33CDE879A}"/>
          </ac:spMkLst>
        </pc:spChg>
        <pc:spChg chg="mod">
          <ac:chgData name="Eftychios Protopapadakis" userId="8f2990f904bdbe98" providerId="LiveId" clId="{9C5F0233-A386-415E-93B9-F66B6AB793AB}" dt="2020-10-12T09:46:33.754" v="167" actId="1076"/>
          <ac:spMkLst>
            <pc:docMk/>
            <pc:sldMk cId="0" sldId="383"/>
            <ac:spMk id="122" creationId="{459D6EEA-C174-46B9-A87A-9BDAFADB0C89}"/>
          </ac:spMkLst>
        </pc:spChg>
        <pc:spChg chg="mod">
          <ac:chgData name="Eftychios Protopapadakis" userId="8f2990f904bdbe98" providerId="LiveId" clId="{9C5F0233-A386-415E-93B9-F66B6AB793AB}" dt="2020-10-12T09:46:33.754" v="167" actId="1076"/>
          <ac:spMkLst>
            <pc:docMk/>
            <pc:sldMk cId="0" sldId="383"/>
            <ac:spMk id="123" creationId="{B9BB12AB-509F-4D53-99B4-955B04973668}"/>
          </ac:spMkLst>
        </pc:spChg>
        <pc:spChg chg="mod">
          <ac:chgData name="Eftychios Protopapadakis" userId="8f2990f904bdbe98" providerId="LiveId" clId="{9C5F0233-A386-415E-93B9-F66B6AB793AB}" dt="2020-10-12T09:46:33.754" v="167" actId="1076"/>
          <ac:spMkLst>
            <pc:docMk/>
            <pc:sldMk cId="0" sldId="383"/>
            <ac:spMk id="124" creationId="{A26D66A1-C375-4DC0-80E6-05F7FFAA8F22}"/>
          </ac:spMkLst>
        </pc:spChg>
        <pc:spChg chg="mod">
          <ac:chgData name="Eftychios Protopapadakis" userId="8f2990f904bdbe98" providerId="LiveId" clId="{9C5F0233-A386-415E-93B9-F66B6AB793AB}" dt="2020-10-12T09:46:33.754" v="167" actId="1076"/>
          <ac:spMkLst>
            <pc:docMk/>
            <pc:sldMk cId="0" sldId="383"/>
            <ac:spMk id="125" creationId="{4BA74A19-1663-4075-B7BD-FAB24F31C2F8}"/>
          </ac:spMkLst>
        </pc:spChg>
        <pc:spChg chg="mod">
          <ac:chgData name="Eftychios Protopapadakis" userId="8f2990f904bdbe98" providerId="LiveId" clId="{9C5F0233-A386-415E-93B9-F66B6AB793AB}" dt="2020-10-12T09:46:33.754" v="167" actId="1076"/>
          <ac:spMkLst>
            <pc:docMk/>
            <pc:sldMk cId="0" sldId="383"/>
            <ac:spMk id="126" creationId="{596B721D-E763-46D6-B05E-C682D80E615E}"/>
          </ac:spMkLst>
        </pc:spChg>
        <pc:spChg chg="mod">
          <ac:chgData name="Eftychios Protopapadakis" userId="8f2990f904bdbe98" providerId="LiveId" clId="{9C5F0233-A386-415E-93B9-F66B6AB793AB}" dt="2020-10-12T09:46:33.754" v="167" actId="1076"/>
          <ac:spMkLst>
            <pc:docMk/>
            <pc:sldMk cId="0" sldId="383"/>
            <ac:spMk id="127" creationId="{B5D063DA-EB1F-485C-8C1C-56DF58564791}"/>
          </ac:spMkLst>
        </pc:spChg>
        <pc:spChg chg="mod">
          <ac:chgData name="Eftychios Protopapadakis" userId="8f2990f904bdbe98" providerId="LiveId" clId="{9C5F0233-A386-415E-93B9-F66B6AB793AB}" dt="2020-10-12T09:46:33.754" v="167" actId="1076"/>
          <ac:spMkLst>
            <pc:docMk/>
            <pc:sldMk cId="0" sldId="383"/>
            <ac:spMk id="128" creationId="{FA5B5B7E-1C79-4DB0-B07C-94286C7182C0}"/>
          </ac:spMkLst>
        </pc:spChg>
        <pc:spChg chg="mod">
          <ac:chgData name="Eftychios Protopapadakis" userId="8f2990f904bdbe98" providerId="LiveId" clId="{9C5F0233-A386-415E-93B9-F66B6AB793AB}" dt="2020-10-12T09:46:33.754" v="167" actId="1076"/>
          <ac:spMkLst>
            <pc:docMk/>
            <pc:sldMk cId="0" sldId="383"/>
            <ac:spMk id="129" creationId="{4EFEED70-B924-4BF8-9EE7-C0D72DB92E9F}"/>
          </ac:spMkLst>
        </pc:spChg>
        <pc:spChg chg="mod">
          <ac:chgData name="Eftychios Protopapadakis" userId="8f2990f904bdbe98" providerId="LiveId" clId="{9C5F0233-A386-415E-93B9-F66B6AB793AB}" dt="2020-10-12T09:46:33.754" v="167" actId="1076"/>
          <ac:spMkLst>
            <pc:docMk/>
            <pc:sldMk cId="0" sldId="383"/>
            <ac:spMk id="130" creationId="{44F2978B-D606-4FB6-BA87-60170C60E03C}"/>
          </ac:spMkLst>
        </pc:spChg>
        <pc:spChg chg="del">
          <ac:chgData name="Eftychios Protopapadakis" userId="8f2990f904bdbe98" providerId="LiveId" clId="{9C5F0233-A386-415E-93B9-F66B6AB793AB}" dt="2020-10-12T09:46:18.646" v="163" actId="26606"/>
          <ac:spMkLst>
            <pc:docMk/>
            <pc:sldMk cId="0" sldId="383"/>
            <ac:spMk id="161794" creationId="{D19A6791-D76F-4F61-83DF-6B7071699C4F}"/>
          </ac:spMkLst>
        </pc:spChg>
        <pc:grpChg chg="add mod">
          <ac:chgData name="Eftychios Protopapadakis" userId="8f2990f904bdbe98" providerId="LiveId" clId="{9C5F0233-A386-415E-93B9-F66B6AB793AB}" dt="2020-10-12T09:46:33.754" v="167" actId="1076"/>
          <ac:grpSpMkLst>
            <pc:docMk/>
            <pc:sldMk cId="0" sldId="383"/>
            <ac:grpSpMk id="68" creationId="{FBE73448-31A8-4D83-B5FF-4C2F370C48F1}"/>
          </ac:grpSpMkLst>
        </pc:grpChg>
        <pc:grpChg chg="mod">
          <ac:chgData name="Eftychios Protopapadakis" userId="8f2990f904bdbe98" providerId="LiveId" clId="{9C5F0233-A386-415E-93B9-F66B6AB793AB}" dt="2020-10-12T09:46:33.754" v="167" actId="1076"/>
          <ac:grpSpMkLst>
            <pc:docMk/>
            <pc:sldMk cId="0" sldId="383"/>
            <ac:grpSpMk id="70" creationId="{7242D5C8-DFC6-42D5-A7C9-E84D9C0DD631}"/>
          </ac:grpSpMkLst>
        </pc:grpChg>
        <pc:grpChg chg="mod">
          <ac:chgData name="Eftychios Protopapadakis" userId="8f2990f904bdbe98" providerId="LiveId" clId="{9C5F0233-A386-415E-93B9-F66B6AB793AB}" dt="2020-10-12T09:46:33.754" v="167" actId="1076"/>
          <ac:grpSpMkLst>
            <pc:docMk/>
            <pc:sldMk cId="0" sldId="383"/>
            <ac:grpSpMk id="84" creationId="{1139AA49-C4FE-436B-901A-6DD6C5626B18}"/>
          </ac:grpSpMkLst>
        </pc:grpChg>
        <pc:grpChg chg="mod">
          <ac:chgData name="Eftychios Protopapadakis" userId="8f2990f904bdbe98" providerId="LiveId" clId="{9C5F0233-A386-415E-93B9-F66B6AB793AB}" dt="2020-10-12T09:46:33.754" v="167" actId="1076"/>
          <ac:grpSpMkLst>
            <pc:docMk/>
            <pc:sldMk cId="0" sldId="383"/>
            <ac:grpSpMk id="107" creationId="{021A2057-0B44-460C-AA01-A8E5A2A91204}"/>
          </ac:grpSpMkLst>
        </pc:grpChg>
        <pc:grpChg chg="mod">
          <ac:chgData name="Eftychios Protopapadakis" userId="8f2990f904bdbe98" providerId="LiveId" clId="{9C5F0233-A386-415E-93B9-F66B6AB793AB}" dt="2020-10-12T09:46:33.754" v="167" actId="1076"/>
          <ac:grpSpMkLst>
            <pc:docMk/>
            <pc:sldMk cId="0" sldId="383"/>
            <ac:grpSpMk id="108" creationId="{32C58812-9D46-4D07-8F5F-5DB04C1936E9}"/>
          </ac:grpSpMkLst>
        </pc:grpChg>
        <pc:grpChg chg="mod">
          <ac:chgData name="Eftychios Protopapadakis" userId="8f2990f904bdbe98" providerId="LiveId" clId="{9C5F0233-A386-415E-93B9-F66B6AB793AB}" dt="2020-10-12T09:46:33.754" v="167" actId="1076"/>
          <ac:grpSpMkLst>
            <pc:docMk/>
            <pc:sldMk cId="0" sldId="383"/>
            <ac:grpSpMk id="109" creationId="{AC7BD766-4DB9-40C4-8D6F-53575045F4D0}"/>
          </ac:grpSpMkLst>
        </pc:grpChg>
        <pc:grpChg chg="mod">
          <ac:chgData name="Eftychios Protopapadakis" userId="8f2990f904bdbe98" providerId="LiveId" clId="{9C5F0233-A386-415E-93B9-F66B6AB793AB}" dt="2020-10-12T09:46:33.754" v="167" actId="1076"/>
          <ac:grpSpMkLst>
            <pc:docMk/>
            <pc:sldMk cId="0" sldId="383"/>
            <ac:grpSpMk id="110" creationId="{CE8208AC-40B4-4997-9CE0-8AC1656F4C7F}"/>
          </ac:grpSpMkLst>
        </pc:grpChg>
        <pc:grpChg chg="del">
          <ac:chgData name="Eftychios Protopapadakis" userId="8f2990f904bdbe98" providerId="LiveId" clId="{9C5F0233-A386-415E-93B9-F66B6AB793AB}" dt="2020-10-12T09:46:13.245" v="161" actId="21"/>
          <ac:grpSpMkLst>
            <pc:docMk/>
            <pc:sldMk cId="0" sldId="383"/>
            <ac:grpSpMk id="23554" creationId="{7DE70FA8-5294-4407-8F41-BAD53B8D06FC}"/>
          </ac:grpSpMkLst>
        </pc:grpChg>
        <pc:picChg chg="add">
          <ac:chgData name="Eftychios Protopapadakis" userId="8f2990f904bdbe98" providerId="LiveId" clId="{9C5F0233-A386-415E-93B9-F66B6AB793AB}" dt="2020-10-12T09:46:18.646" v="163" actId="26606"/>
          <ac:picMkLst>
            <pc:docMk/>
            <pc:sldMk cId="0" sldId="383"/>
            <ac:picMk id="73" creationId="{3AA16612-ACD2-4A16-8F2B-4514FD6BF28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A6741-4904-45D1-A3E6-8FA16A728C29}" type="datetimeFigureOut">
              <a:rPr lang="en-US" smtClean="0"/>
              <a:t>10/17/2021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13B67-6485-434A-B45F-BB95E759E4D0}" type="slidenum">
              <a:rPr lang="en-US" smtClean="0"/>
              <a:t>‹#›</a:t>
            </a:fld>
            <a:endParaRPr lang="en-US"/>
          </a:p>
        </p:txBody>
      </p:sp>
    </p:spTree>
    <p:extLst>
      <p:ext uri="{BB962C8B-B14F-4D97-AF65-F5344CB8AC3E}">
        <p14:creationId xmlns:p14="http://schemas.microsoft.com/office/powerpoint/2010/main" val="417995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citeseer.nj.nec.com/272851.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altLang="el-GR" i="1"/>
              <a:t>Μία εικόνα είναι το αποτέλεσμα ενός μετασχηματισμού των σημείων του τρισδιάστατου πραγματικού χώρου στις δύο διαστάσεις</a:t>
            </a:r>
            <a:r>
              <a:rPr lang="el-GR" altLang="el-GR"/>
              <a:t>. Με τον όρο “μετασχηματισμός των σημείων” θα εννοείται ο μετασχηματισμός κάποιου (-ων) μετρήσιμου (-ων) μεγέθους (-</a:t>
            </a:r>
            <a:r>
              <a:rPr lang="el-GR" altLang="el-GR" err="1"/>
              <a:t>ών</a:t>
            </a:r>
            <a:r>
              <a:rPr lang="el-GR" altLang="el-GR"/>
              <a:t>) από σημείο του τρισδιάστατου χώρου σε σημείο του δισδιάστατου χώρου. Παραδείγματα μετρήσιμων μεγεθών:  φωτεινότητα (</a:t>
            </a:r>
            <a:r>
              <a:rPr lang="en-US" altLang="el-GR"/>
              <a:t>brightness</a:t>
            </a:r>
            <a:r>
              <a:rPr lang="el-GR" altLang="el-GR"/>
              <a:t>), υψομετρική διαφορά (</a:t>
            </a:r>
            <a:r>
              <a:rPr lang="en-US" altLang="el-GR"/>
              <a:t>elevation</a:t>
            </a:r>
            <a:r>
              <a:rPr lang="el-GR" altLang="el-GR"/>
              <a:t>), θερμοκρασία, πίεση, πυκνότητα, μαγνητικό πεδίο της </a:t>
            </a:r>
            <a:r>
              <a:rPr lang="el-GR" altLang="el-GR" err="1"/>
              <a:t>Γής</a:t>
            </a:r>
            <a:r>
              <a:rPr lang="el-GR" altLang="el-GR"/>
              <a:t>, κ.λπ. Αν το μετρήσιμο μέγεθος σε κάθε </a:t>
            </a:r>
            <a:r>
              <a:rPr lang="en-US" altLang="el-GR"/>
              <a:t>(x, y) </a:t>
            </a:r>
            <a:r>
              <a:rPr lang="el-GR" altLang="el-GR"/>
              <a:t>είναι η φωτεινότητα τότε έχουμε την λεγόμενη «φυσική  εικόνα».</a:t>
            </a:r>
          </a:p>
        </p:txBody>
      </p:sp>
      <p:sp>
        <p:nvSpPr>
          <p:cNvPr id="4" name="Slide Number Placeholder 3"/>
          <p:cNvSpPr>
            <a:spLocks noGrp="1"/>
          </p:cNvSpPr>
          <p:nvPr>
            <p:ph type="sldNum" sz="quarter" idx="5"/>
          </p:nvPr>
        </p:nvSpPr>
        <p:spPr/>
        <p:txBody>
          <a:bodyPr/>
          <a:lstStyle/>
          <a:p>
            <a:fld id="{31513B67-6485-434A-B45F-BB95E759E4D0}" type="slidenum">
              <a:rPr lang="en-US" smtClean="0"/>
              <a:t>7</a:t>
            </a:fld>
            <a:endParaRPr lang="en-US"/>
          </a:p>
        </p:txBody>
      </p:sp>
    </p:spTree>
    <p:extLst>
      <p:ext uri="{BB962C8B-B14F-4D97-AF65-F5344CB8AC3E}">
        <p14:creationId xmlns:p14="http://schemas.microsoft.com/office/powerpoint/2010/main" val="3465373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3795E694-B9D5-4154-B54D-210583CA9EEA}" type="slidenum">
              <a:rPr lang="en-US"/>
              <a:pPr/>
              <a:t>24</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114CCC3F-850A-4239-9CEC-D123ACD7F8C9}" type="slidenum">
              <a:rPr lang="en-US"/>
              <a:pPr/>
              <a:t>25</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B730C35D-6B9F-4AC3-BE50-041C45956DD2}" type="slidenum">
              <a:rPr lang="en-US"/>
              <a:pPr/>
              <a:t>26</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BF9B2A5F-4691-45BA-9BBC-39428CF77C80}"/>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a:solidFill>
                  <a:schemeClr val="tx1"/>
                </a:solidFill>
                <a:latin typeface="Arial" panose="020B0604020202020204" pitchFamily="34" charset="0"/>
              </a:defRPr>
            </a:lvl1pPr>
            <a:lvl2pPr marL="742950" indent="-285750" defTabSz="965200">
              <a:defRPr>
                <a:solidFill>
                  <a:schemeClr val="tx1"/>
                </a:solidFill>
                <a:latin typeface="Arial" panose="020B0604020202020204" pitchFamily="34" charset="0"/>
              </a:defRPr>
            </a:lvl2pPr>
            <a:lvl3pPr marL="1143000" indent="-228600" defTabSz="965200">
              <a:defRPr>
                <a:solidFill>
                  <a:schemeClr val="tx1"/>
                </a:solidFill>
                <a:latin typeface="Arial" panose="020B0604020202020204" pitchFamily="34" charset="0"/>
              </a:defRPr>
            </a:lvl3pPr>
            <a:lvl4pPr marL="1600200" indent="-228600" defTabSz="965200">
              <a:defRPr>
                <a:solidFill>
                  <a:schemeClr val="tx1"/>
                </a:solidFill>
                <a:latin typeface="Arial" panose="020B0604020202020204" pitchFamily="34" charset="0"/>
              </a:defRPr>
            </a:lvl4pPr>
            <a:lvl5pPr marL="2057400" indent="-228600" defTabSz="965200">
              <a:defRPr>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a:solidFill>
                  <a:schemeClr val="tx1"/>
                </a:solidFill>
                <a:latin typeface="Arial" panose="020B0604020202020204" pitchFamily="34" charset="0"/>
              </a:defRPr>
            </a:lvl9pPr>
          </a:lstStyle>
          <a:p>
            <a:fld id="{0DDDB241-7561-46F5-A964-6B49DEA13545}" type="slidenum">
              <a:rPr lang="el-GR" altLang="el-GR"/>
              <a:pPr/>
              <a:t>31</a:t>
            </a:fld>
            <a:endParaRPr lang="el-GR" altLang="el-GR"/>
          </a:p>
        </p:txBody>
      </p:sp>
      <p:sp>
        <p:nvSpPr>
          <p:cNvPr id="25603" name="Rectangle 2">
            <a:extLst>
              <a:ext uri="{FF2B5EF4-FFF2-40B4-BE49-F238E27FC236}">
                <a16:creationId xmlns:a16="http://schemas.microsoft.com/office/drawing/2014/main" id="{1A2DFE89-3190-4B1D-9DC8-3527FC524878}"/>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C09968B5-10C7-44B3-9D8C-EDF13EE2CDF5}"/>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l-GR" altLang="el-GR">
                <a:latin typeface="Arial" charset="0"/>
              </a:rPr>
              <a:t>There have been a number of analyses of the motion illusion. The most obvious interpretation would seem to be in terms of what computer vision scientists call optic flow. The paper </a:t>
            </a:r>
            <a:r>
              <a:rPr lang="el-GR" altLang="el-GR">
                <a:latin typeface="Arial" charset="0"/>
                <a:hlinkClick r:id="rId3"/>
              </a:rPr>
              <a:t>The Ouchi Illusion as an Artifact of Biased Flow Estimation</a:t>
            </a:r>
            <a:r>
              <a:rPr lang="el-GR" altLang="el-GR">
                <a:latin typeface="Arial" charset="0"/>
              </a:rPr>
              <a:t> takes that line of analysis.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F946D94F-477B-42DC-BDA5-D924525DCBB4}"/>
              </a:ext>
            </a:extLst>
          </p:cNvPr>
          <p:cNvSpPr>
            <a:spLocks noGrp="1" noChangeArrowheads="1"/>
          </p:cNvSpPr>
          <p:nvPr>
            <p:ph type="sldNum" sz="quarter" idx="5"/>
          </p:nvPr>
        </p:nvSpPr>
        <p:spPr>
          <a:extLst>
            <a:ext uri="{FAA26D3D-D897-4be2-8F04-BA451C77F1D7}">
              <ma14:placeholderFlag xmlns:ma14="http://schemas.microsoft.com/office/mac/drawingml/2011/main" xmlns="" val="1"/>
            </a:ext>
          </a:extLst>
        </p:spPr>
        <p:txBody>
          <a:bodyPr/>
          <a:lstStyle>
            <a:lvl1pPr defTabSz="965200">
              <a:defRPr>
                <a:solidFill>
                  <a:schemeClr val="tx1"/>
                </a:solidFill>
                <a:latin typeface="Arial" panose="020B0604020202020204" pitchFamily="34" charset="0"/>
              </a:defRPr>
            </a:lvl1pPr>
            <a:lvl2pPr marL="742950" indent="-285750" defTabSz="965200">
              <a:defRPr>
                <a:solidFill>
                  <a:schemeClr val="tx1"/>
                </a:solidFill>
                <a:latin typeface="Arial" panose="020B0604020202020204" pitchFamily="34" charset="0"/>
              </a:defRPr>
            </a:lvl2pPr>
            <a:lvl3pPr marL="1143000" indent="-228600" defTabSz="965200">
              <a:defRPr>
                <a:solidFill>
                  <a:schemeClr val="tx1"/>
                </a:solidFill>
                <a:latin typeface="Arial" panose="020B0604020202020204" pitchFamily="34" charset="0"/>
              </a:defRPr>
            </a:lvl3pPr>
            <a:lvl4pPr marL="1600200" indent="-228600" defTabSz="965200">
              <a:defRPr>
                <a:solidFill>
                  <a:schemeClr val="tx1"/>
                </a:solidFill>
                <a:latin typeface="Arial" panose="020B0604020202020204" pitchFamily="34" charset="0"/>
              </a:defRPr>
            </a:lvl4pPr>
            <a:lvl5pPr marL="2057400" indent="-228600" defTabSz="965200">
              <a:defRPr>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a:solidFill>
                  <a:schemeClr val="tx1"/>
                </a:solidFill>
                <a:latin typeface="Arial" panose="020B0604020202020204" pitchFamily="34" charset="0"/>
              </a:defRPr>
            </a:lvl9pPr>
          </a:lstStyle>
          <a:p>
            <a:fld id="{E652EBB0-0D09-4F0C-B3E2-2DC6E8AF6B5D}" type="slidenum">
              <a:rPr lang="el-GR" altLang="en-US"/>
              <a:pPr/>
              <a:t>42</a:t>
            </a:fld>
            <a:endParaRPr lang="el-GR" altLang="en-US"/>
          </a:p>
        </p:txBody>
      </p:sp>
      <p:sp>
        <p:nvSpPr>
          <p:cNvPr id="67586" name="Rectangle 2">
            <a:extLst>
              <a:ext uri="{FF2B5EF4-FFF2-40B4-BE49-F238E27FC236}">
                <a16:creationId xmlns:a16="http://schemas.microsoft.com/office/drawing/2014/main" id="{837012A7-A9C4-4590-9177-6B8B0202D309}"/>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05B5146D-88C7-4BB4-9ABC-EF7975233201}"/>
              </a:ext>
            </a:extLst>
          </p:cNvPr>
          <p:cNvSpPr>
            <a:spLocks noGrp="1" noChangeArrowheads="1"/>
          </p:cNvSpPr>
          <p:nvPr>
            <p:ph type="body" idx="1"/>
          </p:nvPr>
        </p:nvSpPr>
        <p:spPr/>
        <p:txBody>
          <a:bodyPr/>
          <a:lstStyle/>
          <a:p>
            <a:pPr eaLnBrk="1" hangingPunct="1">
              <a:defRPr/>
            </a:pPr>
            <a:r>
              <a:rPr lang="en-US" altLang="x-none"/>
              <a:t>Resolution = degree of discernible detail.</a:t>
            </a:r>
            <a:endParaRPr lang="el-GR" altLang="x-non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513B67-6485-434A-B45F-BB95E759E4D0}" type="slidenum">
              <a:rPr lang="en-US" smtClean="0"/>
              <a:t>46</a:t>
            </a:fld>
            <a:endParaRPr lang="en-US"/>
          </a:p>
        </p:txBody>
      </p:sp>
    </p:spTree>
    <p:extLst>
      <p:ext uri="{BB962C8B-B14F-4D97-AF65-F5344CB8AC3E}">
        <p14:creationId xmlns:p14="http://schemas.microsoft.com/office/powerpoint/2010/main" val="2685648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ED7B9CB5-52F0-414C-A1B4-EDA79C4E0B43}"/>
              </a:ext>
            </a:extLst>
          </p:cNvPr>
          <p:cNvSpPr>
            <a:spLocks noGrp="1" noChangeArrowheads="1"/>
          </p:cNvSpPr>
          <p:nvPr>
            <p:ph type="sldNum" sz="quarter" idx="5"/>
          </p:nvPr>
        </p:nvSpPr>
        <p:spPr>
          <a:extLst>
            <a:ext uri="{FAA26D3D-D897-4be2-8F04-BA451C77F1D7}">
              <ma14:placeholderFlag xmlns:ma14="http://schemas.microsoft.com/office/mac/drawingml/2011/main" xmlns="" val="1"/>
            </a:ext>
          </a:extLst>
        </p:spPr>
        <p:txBody>
          <a:bodyPr/>
          <a:lstStyle>
            <a:lvl1pPr defTabSz="965200">
              <a:defRPr>
                <a:solidFill>
                  <a:schemeClr val="tx1"/>
                </a:solidFill>
                <a:latin typeface="Arial" panose="020B0604020202020204" pitchFamily="34" charset="0"/>
              </a:defRPr>
            </a:lvl1pPr>
            <a:lvl2pPr marL="742950" indent="-285750" defTabSz="965200">
              <a:defRPr>
                <a:solidFill>
                  <a:schemeClr val="tx1"/>
                </a:solidFill>
                <a:latin typeface="Arial" panose="020B0604020202020204" pitchFamily="34" charset="0"/>
              </a:defRPr>
            </a:lvl2pPr>
            <a:lvl3pPr marL="1143000" indent="-228600" defTabSz="965200">
              <a:defRPr>
                <a:solidFill>
                  <a:schemeClr val="tx1"/>
                </a:solidFill>
                <a:latin typeface="Arial" panose="020B0604020202020204" pitchFamily="34" charset="0"/>
              </a:defRPr>
            </a:lvl3pPr>
            <a:lvl4pPr marL="1600200" indent="-228600" defTabSz="965200">
              <a:defRPr>
                <a:solidFill>
                  <a:schemeClr val="tx1"/>
                </a:solidFill>
                <a:latin typeface="Arial" panose="020B0604020202020204" pitchFamily="34" charset="0"/>
              </a:defRPr>
            </a:lvl4pPr>
            <a:lvl5pPr marL="2057400" indent="-228600" defTabSz="965200">
              <a:defRPr>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a:solidFill>
                  <a:schemeClr val="tx1"/>
                </a:solidFill>
                <a:latin typeface="Arial" panose="020B0604020202020204" pitchFamily="34" charset="0"/>
              </a:defRPr>
            </a:lvl9pPr>
          </a:lstStyle>
          <a:p>
            <a:fld id="{5BB24D08-DB81-4F4C-94F9-5C870249BC1C}" type="slidenum">
              <a:rPr lang="el-GR" altLang="en-US"/>
              <a:pPr/>
              <a:t>52</a:t>
            </a:fld>
            <a:endParaRPr lang="el-GR" altLang="en-US"/>
          </a:p>
        </p:txBody>
      </p:sp>
      <p:sp>
        <p:nvSpPr>
          <p:cNvPr id="142338" name="Rectangle 2">
            <a:extLst>
              <a:ext uri="{FF2B5EF4-FFF2-40B4-BE49-F238E27FC236}">
                <a16:creationId xmlns:a16="http://schemas.microsoft.com/office/drawing/2014/main" id="{0D515C62-716D-4B7D-940D-038F0188239C}"/>
              </a:ext>
            </a:extLst>
          </p:cNvPr>
          <p:cNvSpPr>
            <a:spLocks noGrp="1" noRot="1" noChangeAspect="1" noChangeArrowheads="1" noTextEdit="1"/>
          </p:cNvSpPr>
          <p:nvPr>
            <p:ph type="sldImg"/>
          </p:nvPr>
        </p:nvSpPr>
        <p:spPr>
          <a:ln/>
        </p:spPr>
      </p:sp>
      <p:sp>
        <p:nvSpPr>
          <p:cNvPr id="142339" name="Rectangle 3">
            <a:extLst>
              <a:ext uri="{FF2B5EF4-FFF2-40B4-BE49-F238E27FC236}">
                <a16:creationId xmlns:a16="http://schemas.microsoft.com/office/drawing/2014/main" id="{DC8A1670-A426-4E1E-A76F-0FEBBD418D4B}"/>
              </a:ext>
            </a:extLst>
          </p:cNvPr>
          <p:cNvSpPr>
            <a:spLocks noGrp="1" noChangeArrowheads="1"/>
          </p:cNvSpPr>
          <p:nvPr>
            <p:ph type="body" idx="1"/>
          </p:nvPr>
        </p:nvSpPr>
        <p:spPr/>
        <p:txBody>
          <a:bodyPr/>
          <a:lstStyle/>
          <a:p>
            <a:pPr eaLnBrk="1" hangingPunct="1">
              <a:defRPr/>
            </a:pPr>
            <a:r>
              <a:rPr lang="el-GR" altLang="x-none"/>
              <a:t>Ο γεωμετρικός (ή προσθιοπίσθιος) άξονας ενώνει τους δύο πόλους του ματιού: του διαφανούς και του αδιαφανούς τμήματος του βολβού.</a:t>
            </a:r>
          </a:p>
          <a:p>
            <a:pPr eaLnBrk="1" hangingPunct="1">
              <a:defRPr/>
            </a:pPr>
            <a:r>
              <a:rPr lang="el-GR" altLang="x-none"/>
              <a:t>Ο οπτικός άξονας</a:t>
            </a:r>
            <a:r>
              <a:rPr lang="en-US" altLang="x-none"/>
              <a:t> </a:t>
            </a:r>
            <a:r>
              <a:rPr lang="el-GR" altLang="x-none"/>
              <a:t>ενώνει το κεντρικό βοθρίο με το ουδέτερο σημείο του φακού (κέντρο φακού ?) και συνεχίζεται προς το αντικείμενο παρατήρησης.</a:t>
            </a:r>
            <a:endParaRPr lang="en-US" altLang="x-none"/>
          </a:p>
          <a:p>
            <a:pPr eaLnBrk="1" hangingPunct="1">
              <a:defRPr/>
            </a:pPr>
            <a:r>
              <a:rPr lang="el-GR" altLang="x-none"/>
              <a:t>The visual axis is where light travels through the eye to the retina and is essentially understood to not be bent.</a:t>
            </a:r>
            <a:endParaRPr lang="en-US" altLang="x-none"/>
          </a:p>
          <a:p>
            <a:pPr eaLnBrk="1" hangingPunct="1">
              <a:defRPr/>
            </a:pPr>
            <a:r>
              <a:rPr lang="en-US" altLang="x-none"/>
              <a:t>Cornea = </a:t>
            </a:r>
            <a:r>
              <a:rPr lang="el-GR" altLang="x-none"/>
              <a:t>κερατοειδής χιτώνας, </a:t>
            </a:r>
            <a:r>
              <a:rPr lang="en-US" altLang="x-none"/>
              <a:t>retina = </a:t>
            </a:r>
            <a:r>
              <a:rPr lang="el-GR" altLang="x-none"/>
              <a:t>αμφιβληστροειδής χιτώνας,   </a:t>
            </a:r>
            <a:r>
              <a:rPr lang="en-US" altLang="x-none"/>
              <a:t>fovea = </a:t>
            </a:r>
            <a:r>
              <a:rPr lang="el-GR" altLang="x-none"/>
              <a:t>βοθρίο</a:t>
            </a:r>
          </a:p>
          <a:p>
            <a:pPr eaLnBrk="1" hangingPunct="1">
              <a:defRPr/>
            </a:pPr>
            <a:r>
              <a:rPr lang="el-GR" altLang="x-none"/>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A954B9-70BC-45EC-B14C-126B25068E34}"/>
              </a:ext>
            </a:extLst>
          </p:cNvPr>
          <p:cNvSpPr>
            <a:spLocks noGrp="1" noChangeArrowheads="1"/>
          </p:cNvSpPr>
          <p:nvPr>
            <p:ph type="sldNum" sz="quarter" idx="5"/>
          </p:nvPr>
        </p:nvSpPr>
        <p:spPr>
          <a:extLst>
            <a:ext uri="{FAA26D3D-D897-4be2-8F04-BA451C77F1D7}">
              <ma14:placeholderFlag xmlns:ma14="http://schemas.microsoft.com/office/mac/drawingml/2011/main" xmlns="" val="1"/>
            </a:ext>
          </a:extLst>
        </p:spPr>
        <p:txBody>
          <a:bodyPr/>
          <a:lstStyle>
            <a:lvl1pPr defTabSz="965200">
              <a:defRPr>
                <a:solidFill>
                  <a:schemeClr val="tx1"/>
                </a:solidFill>
                <a:latin typeface="Arial" panose="020B0604020202020204" pitchFamily="34" charset="0"/>
              </a:defRPr>
            </a:lvl1pPr>
            <a:lvl2pPr marL="742950" indent="-285750" defTabSz="965200">
              <a:defRPr>
                <a:solidFill>
                  <a:schemeClr val="tx1"/>
                </a:solidFill>
                <a:latin typeface="Arial" panose="020B0604020202020204" pitchFamily="34" charset="0"/>
              </a:defRPr>
            </a:lvl2pPr>
            <a:lvl3pPr marL="1143000" indent="-228600" defTabSz="965200">
              <a:defRPr>
                <a:solidFill>
                  <a:schemeClr val="tx1"/>
                </a:solidFill>
                <a:latin typeface="Arial" panose="020B0604020202020204" pitchFamily="34" charset="0"/>
              </a:defRPr>
            </a:lvl3pPr>
            <a:lvl4pPr marL="1600200" indent="-228600" defTabSz="965200">
              <a:defRPr>
                <a:solidFill>
                  <a:schemeClr val="tx1"/>
                </a:solidFill>
                <a:latin typeface="Arial" panose="020B0604020202020204" pitchFamily="34" charset="0"/>
              </a:defRPr>
            </a:lvl4pPr>
            <a:lvl5pPr marL="2057400" indent="-228600" defTabSz="965200">
              <a:defRPr>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a:solidFill>
                  <a:schemeClr val="tx1"/>
                </a:solidFill>
                <a:latin typeface="Arial" panose="020B0604020202020204" pitchFamily="34" charset="0"/>
              </a:defRPr>
            </a:lvl9pPr>
          </a:lstStyle>
          <a:p>
            <a:fld id="{D50715EC-E898-45AE-8C87-7555DCBA22F3}" type="slidenum">
              <a:rPr lang="el-GR" altLang="en-US"/>
              <a:pPr/>
              <a:t>53</a:t>
            </a:fld>
            <a:endParaRPr lang="el-GR" altLang="en-US"/>
          </a:p>
        </p:txBody>
      </p:sp>
      <p:sp>
        <p:nvSpPr>
          <p:cNvPr id="149506" name="Rectangle 2">
            <a:extLst>
              <a:ext uri="{FF2B5EF4-FFF2-40B4-BE49-F238E27FC236}">
                <a16:creationId xmlns:a16="http://schemas.microsoft.com/office/drawing/2014/main" id="{0531A330-2519-4943-AD8F-0B89DEB6B5D0}"/>
              </a:ext>
            </a:extLst>
          </p:cNvPr>
          <p:cNvSpPr>
            <a:spLocks noGrp="1" noRot="1" noChangeAspect="1" noChangeArrowheads="1" noTextEdit="1"/>
          </p:cNvSpPr>
          <p:nvPr>
            <p:ph type="sldImg"/>
          </p:nvPr>
        </p:nvSpPr>
        <p:spPr>
          <a:ln/>
        </p:spPr>
      </p:sp>
      <p:sp>
        <p:nvSpPr>
          <p:cNvPr id="149507" name="Rectangle 3">
            <a:extLst>
              <a:ext uri="{FF2B5EF4-FFF2-40B4-BE49-F238E27FC236}">
                <a16:creationId xmlns:a16="http://schemas.microsoft.com/office/drawing/2014/main" id="{A3B1C801-6046-4B3E-8906-179E0251A749}"/>
              </a:ext>
            </a:extLst>
          </p:cNvPr>
          <p:cNvSpPr>
            <a:spLocks noGrp="1" noChangeArrowheads="1"/>
          </p:cNvSpPr>
          <p:nvPr>
            <p:ph type="body" idx="1"/>
          </p:nvPr>
        </p:nvSpPr>
        <p:spPr/>
        <p:txBody>
          <a:bodyPr/>
          <a:lstStyle/>
          <a:p>
            <a:pPr eaLnBrk="1" hangingPunct="1">
              <a:defRPr/>
            </a:pPr>
            <a:r>
              <a:rPr lang="el-GR" altLang="x-none"/>
              <a:t>Τα κωνία και τα ραβδία.</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F7A45E17-0C6C-4A69-AF37-4B87C963D68F}"/>
              </a:ext>
            </a:extLst>
          </p:cNvPr>
          <p:cNvSpPr>
            <a:spLocks noGrp="1" noChangeArrowheads="1"/>
          </p:cNvSpPr>
          <p:nvPr>
            <p:ph type="sldNum" sz="quarter" idx="5"/>
          </p:nvPr>
        </p:nvSpPr>
        <p:spPr>
          <a:extLst>
            <a:ext uri="{FAA26D3D-D897-4be2-8F04-BA451C77F1D7}">
              <ma14:placeholderFlag xmlns:ma14="http://schemas.microsoft.com/office/mac/drawingml/2011/main" xmlns="" val="1"/>
            </a:ext>
          </a:extLst>
        </p:spPr>
        <p:txBody>
          <a:bodyPr/>
          <a:lstStyle>
            <a:lvl1pPr defTabSz="965200">
              <a:defRPr>
                <a:solidFill>
                  <a:schemeClr val="tx1"/>
                </a:solidFill>
                <a:latin typeface="Arial" panose="020B0604020202020204" pitchFamily="34" charset="0"/>
              </a:defRPr>
            </a:lvl1pPr>
            <a:lvl2pPr marL="742950" indent="-285750" defTabSz="965200">
              <a:defRPr>
                <a:solidFill>
                  <a:schemeClr val="tx1"/>
                </a:solidFill>
                <a:latin typeface="Arial" panose="020B0604020202020204" pitchFamily="34" charset="0"/>
              </a:defRPr>
            </a:lvl2pPr>
            <a:lvl3pPr marL="1143000" indent="-228600" defTabSz="965200">
              <a:defRPr>
                <a:solidFill>
                  <a:schemeClr val="tx1"/>
                </a:solidFill>
                <a:latin typeface="Arial" panose="020B0604020202020204" pitchFamily="34" charset="0"/>
              </a:defRPr>
            </a:lvl3pPr>
            <a:lvl4pPr marL="1600200" indent="-228600" defTabSz="965200">
              <a:defRPr>
                <a:solidFill>
                  <a:schemeClr val="tx1"/>
                </a:solidFill>
                <a:latin typeface="Arial" panose="020B0604020202020204" pitchFamily="34" charset="0"/>
              </a:defRPr>
            </a:lvl4pPr>
            <a:lvl5pPr marL="2057400" indent="-228600" defTabSz="965200">
              <a:defRPr>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a:solidFill>
                  <a:schemeClr val="tx1"/>
                </a:solidFill>
                <a:latin typeface="Arial" panose="020B0604020202020204" pitchFamily="34" charset="0"/>
              </a:defRPr>
            </a:lvl9pPr>
          </a:lstStyle>
          <a:p>
            <a:fld id="{B3A4A9B3-C1DA-43B3-8383-76CED8F804F0}" type="slidenum">
              <a:rPr lang="el-GR" altLang="en-US"/>
              <a:pPr/>
              <a:t>56</a:t>
            </a:fld>
            <a:endParaRPr lang="el-GR" altLang="en-US"/>
          </a:p>
        </p:txBody>
      </p:sp>
      <p:sp>
        <p:nvSpPr>
          <p:cNvPr id="162818" name="Rectangle 2">
            <a:extLst>
              <a:ext uri="{FF2B5EF4-FFF2-40B4-BE49-F238E27FC236}">
                <a16:creationId xmlns:a16="http://schemas.microsoft.com/office/drawing/2014/main" id="{032AF888-19AB-497F-9025-8825E33F049C}"/>
              </a:ext>
            </a:extLst>
          </p:cNvPr>
          <p:cNvSpPr>
            <a:spLocks noGrp="1" noRot="1" noChangeAspect="1" noChangeArrowheads="1" noTextEdit="1"/>
          </p:cNvSpPr>
          <p:nvPr>
            <p:ph type="sldImg"/>
          </p:nvPr>
        </p:nvSpPr>
        <p:spPr>
          <a:ln/>
        </p:spPr>
      </p:sp>
      <p:sp>
        <p:nvSpPr>
          <p:cNvPr id="162819" name="Rectangle 3">
            <a:extLst>
              <a:ext uri="{FF2B5EF4-FFF2-40B4-BE49-F238E27FC236}">
                <a16:creationId xmlns:a16="http://schemas.microsoft.com/office/drawing/2014/main" id="{1A6CD1D6-B83E-4553-9B19-0D4592B10E84}"/>
              </a:ext>
            </a:extLst>
          </p:cNvPr>
          <p:cNvSpPr>
            <a:spLocks noGrp="1" noChangeArrowheads="1"/>
          </p:cNvSpPr>
          <p:nvPr>
            <p:ph type="body" idx="1"/>
          </p:nvPr>
        </p:nvSpPr>
        <p:spPr/>
        <p:txBody>
          <a:bodyPr/>
          <a:lstStyle/>
          <a:p>
            <a:pPr eaLnBrk="1" hangingPunct="1">
              <a:defRPr/>
            </a:pPr>
            <a:r>
              <a:rPr lang="en-US" altLang="x-none"/>
              <a:t>magenda = </a:t>
            </a:r>
            <a:r>
              <a:rPr lang="el-GR" altLang="x-none"/>
              <a:t>ιώδες (μωβ)</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C16ECDA0-BA82-4132-AF7C-7101062F1C44}"/>
              </a:ext>
            </a:extLst>
          </p:cNvPr>
          <p:cNvSpPr>
            <a:spLocks noGrp="1" noChangeArrowheads="1"/>
          </p:cNvSpPr>
          <p:nvPr>
            <p:ph type="sldNum" sz="quarter" idx="5"/>
          </p:nvPr>
        </p:nvSpPr>
        <p:spPr>
          <a:extLst>
            <a:ext uri="{FAA26D3D-D897-4be2-8F04-BA451C77F1D7}">
              <ma14:placeholderFlag xmlns:ma14="http://schemas.microsoft.com/office/mac/drawingml/2011/main" xmlns="" val="1"/>
            </a:ext>
          </a:extLst>
        </p:spPr>
        <p:txBody>
          <a:bodyPr/>
          <a:lstStyle>
            <a:lvl1pPr defTabSz="965200">
              <a:defRPr>
                <a:solidFill>
                  <a:schemeClr val="tx1"/>
                </a:solidFill>
                <a:latin typeface="Arial" panose="020B0604020202020204" pitchFamily="34" charset="0"/>
              </a:defRPr>
            </a:lvl1pPr>
            <a:lvl2pPr marL="742950" indent="-285750" defTabSz="965200">
              <a:defRPr>
                <a:solidFill>
                  <a:schemeClr val="tx1"/>
                </a:solidFill>
                <a:latin typeface="Arial" panose="020B0604020202020204" pitchFamily="34" charset="0"/>
              </a:defRPr>
            </a:lvl2pPr>
            <a:lvl3pPr marL="1143000" indent="-228600" defTabSz="965200">
              <a:defRPr>
                <a:solidFill>
                  <a:schemeClr val="tx1"/>
                </a:solidFill>
                <a:latin typeface="Arial" panose="020B0604020202020204" pitchFamily="34" charset="0"/>
              </a:defRPr>
            </a:lvl3pPr>
            <a:lvl4pPr marL="1600200" indent="-228600" defTabSz="965200">
              <a:defRPr>
                <a:solidFill>
                  <a:schemeClr val="tx1"/>
                </a:solidFill>
                <a:latin typeface="Arial" panose="020B0604020202020204" pitchFamily="34" charset="0"/>
              </a:defRPr>
            </a:lvl4pPr>
            <a:lvl5pPr marL="2057400" indent="-228600" defTabSz="965200">
              <a:defRPr>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a:solidFill>
                  <a:schemeClr val="tx1"/>
                </a:solidFill>
                <a:latin typeface="Arial" panose="020B0604020202020204" pitchFamily="34" charset="0"/>
              </a:defRPr>
            </a:lvl9pPr>
          </a:lstStyle>
          <a:p>
            <a:fld id="{33EB53E3-0A47-40B7-A5AE-B02858B96C02}" type="slidenum">
              <a:rPr lang="el-GR" altLang="en-US"/>
              <a:pPr/>
              <a:t>60</a:t>
            </a:fld>
            <a:endParaRPr lang="el-GR" altLang="en-US"/>
          </a:p>
        </p:txBody>
      </p:sp>
      <p:sp>
        <p:nvSpPr>
          <p:cNvPr id="147458" name="Rectangle 2">
            <a:extLst>
              <a:ext uri="{FF2B5EF4-FFF2-40B4-BE49-F238E27FC236}">
                <a16:creationId xmlns:a16="http://schemas.microsoft.com/office/drawing/2014/main" id="{657BD5C6-68C7-4128-AEBC-EF96BB2B9424}"/>
              </a:ext>
            </a:extLst>
          </p:cNvPr>
          <p:cNvSpPr>
            <a:spLocks noGrp="1" noRot="1" noChangeAspect="1" noChangeArrowheads="1" noTextEdit="1"/>
          </p:cNvSpPr>
          <p:nvPr>
            <p:ph type="sldImg"/>
          </p:nvPr>
        </p:nvSpPr>
        <p:spPr>
          <a:ln/>
        </p:spPr>
      </p:sp>
      <p:sp>
        <p:nvSpPr>
          <p:cNvPr id="147459" name="Rectangle 3">
            <a:extLst>
              <a:ext uri="{FF2B5EF4-FFF2-40B4-BE49-F238E27FC236}">
                <a16:creationId xmlns:a16="http://schemas.microsoft.com/office/drawing/2014/main" id="{5C052CFE-A97B-4BE8-8817-1D4CF73A2B9A}"/>
              </a:ext>
            </a:extLst>
          </p:cNvPr>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l-GR" altLang="el-GR">
                <a:latin typeface="Arial" charset="0"/>
              </a:rPr>
              <a:t>Στην Εικόνα παρουσιάζεται ο τρόπος αναπαράστασης </a:t>
            </a:r>
            <a:r>
              <a:rPr lang="el-GR" altLang="el-GR" err="1">
                <a:latin typeface="Arial" charset="0"/>
              </a:rPr>
              <a:t>μιάς</a:t>
            </a:r>
            <a:r>
              <a:rPr lang="el-GR" altLang="el-GR">
                <a:latin typeface="Arial" charset="0"/>
              </a:rPr>
              <a:t> ψηφιακής εικόνας με έναν </a:t>
            </a:r>
            <a:r>
              <a:rPr lang="el-GR" altLang="el-GR" err="1">
                <a:latin typeface="Arial" charset="0"/>
              </a:rPr>
              <a:t>ορθογωνικό</a:t>
            </a:r>
            <a:r>
              <a:rPr lang="el-GR" altLang="el-GR">
                <a:latin typeface="Arial" charset="0"/>
              </a:rPr>
              <a:t> πίνακα ακεραίων. Η κάθε κυψέλη αυτού του πίνακα αντιστοιχεί σε ένα </a:t>
            </a:r>
            <a:r>
              <a:rPr lang="el-GR" altLang="el-GR" err="1">
                <a:latin typeface="Arial" charset="0"/>
              </a:rPr>
              <a:t>εικονοστοιχείο</a:t>
            </a:r>
            <a:r>
              <a:rPr lang="el-GR" altLang="el-GR">
                <a:latin typeface="Arial" charset="0"/>
              </a:rPr>
              <a:t> (</a:t>
            </a:r>
            <a:r>
              <a:rPr lang="en-US" altLang="el-GR">
                <a:latin typeface="Arial" charset="0"/>
              </a:rPr>
              <a:t>pixel</a:t>
            </a:r>
            <a:r>
              <a:rPr lang="el-GR" altLang="el-GR">
                <a:latin typeface="Arial" charset="0"/>
              </a:rPr>
              <a:t>) και αποθηκεύει έναν ακέραιο αριθμό (συνήθως στο διάστημα 0 έως 255) που αντιπροσωπεύει την φωτεινότητα σε διαβαθμίσεις του γκρίζου (</a:t>
            </a:r>
            <a:r>
              <a:rPr lang="en-US" altLang="el-GR">
                <a:latin typeface="Arial" charset="0"/>
              </a:rPr>
              <a:t>gray levels</a:t>
            </a:r>
            <a:r>
              <a:rPr lang="el-GR" altLang="el-GR">
                <a:latin typeface="Arial" charset="0"/>
              </a:rPr>
              <a:t>). Αν οι ακέραιοι αριθμοί βρίσκονται στο διάστημα 0 έως 255 τότε το 0 αντιστοιχεί στο μαύρο, το 255 στο άσπρο και οι υπόλοιποι αριθμοί σε γκρίζες αποχρώσεις (π.χ. οι αριθμοί 128 και 192 θα αντιστοιχούν, ο πρώτος σε 50% και ο δεύτερος σε 25% γκρίζου – δηλαδή σε 75% άσπρου και 25% μαύρου).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13B67-6485-434A-B45F-BB95E759E4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623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FC66B26F-FB0D-4E57-A708-CF1FC6FB1FDC}" type="slidenum">
              <a:rPr lang="en-US"/>
              <a:pPr/>
              <a:t>17</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C463AF33-F596-41BF-8C4F-44E6B0D8ED72}" type="slidenum">
              <a:rPr lang="en-US"/>
              <a:pPr/>
              <a:t>18</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14CE5C8A-B0FF-412E-BA79-06DA314171B0}" type="slidenum">
              <a:rPr lang="en-US"/>
              <a:pPr/>
              <a:t>19</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EE7CE93C-44A9-4F92-A36D-C3660B56B301}" type="slidenum">
              <a:rPr lang="en-US"/>
              <a:pPr/>
              <a:t>20</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B424B49B-FFA1-43B2-B9F4-A8A19FC9FB09}" type="slidenum">
              <a:rPr lang="en-US"/>
              <a:pPr/>
              <a:t>21</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417A95EE-710F-4EB4-811E-E343B0F2D5B1}" type="slidenum">
              <a:rPr lang="en-US"/>
              <a:pPr/>
              <a:t>22</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E915FB3F-2B1C-4FC2-B474-241D803EBFB7}" type="slidenum">
              <a:rPr lang="en-US"/>
              <a:pPr/>
              <a:t>23</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B9994-5541-4B8B-9B1E-A5BA03D3BB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7401E7-9C90-470A-8DD9-1DBAED5C21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716369-2735-4030-89E6-72257E420F27}"/>
              </a:ext>
            </a:extLst>
          </p:cNvPr>
          <p:cNvSpPr>
            <a:spLocks noGrp="1"/>
          </p:cNvSpPr>
          <p:nvPr>
            <p:ph type="dt" sz="half" idx="10"/>
          </p:nvPr>
        </p:nvSpPr>
        <p:spPr/>
        <p:txBody>
          <a:bodyPr/>
          <a:lstStyle/>
          <a:p>
            <a:fld id="{5016AB07-BBB0-4C3A-9CB0-D60CD896DB04}" type="datetimeFigureOut">
              <a:rPr lang="en-US" smtClean="0"/>
              <a:t>10/17/2021</a:t>
            </a:fld>
            <a:endParaRPr lang="en-US"/>
          </a:p>
        </p:txBody>
      </p:sp>
      <p:sp>
        <p:nvSpPr>
          <p:cNvPr id="5" name="Footer Placeholder 4">
            <a:extLst>
              <a:ext uri="{FF2B5EF4-FFF2-40B4-BE49-F238E27FC236}">
                <a16:creationId xmlns:a16="http://schemas.microsoft.com/office/drawing/2014/main" id="{9873440D-A654-4945-BC86-6D0274FA32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3C84B2-7027-45A6-8A1D-72488D38E5CC}"/>
              </a:ext>
            </a:extLst>
          </p:cNvPr>
          <p:cNvSpPr>
            <a:spLocks noGrp="1"/>
          </p:cNvSpPr>
          <p:nvPr>
            <p:ph type="sldNum" sz="quarter" idx="12"/>
          </p:nvPr>
        </p:nvSpPr>
        <p:spPr/>
        <p:txBody>
          <a:bodyPr/>
          <a:lstStyle/>
          <a:p>
            <a:fld id="{0C056217-7549-4677-BD59-EA73720DAD5A}" type="slidenum">
              <a:rPr lang="en-US" smtClean="0"/>
              <a:t>‹#›</a:t>
            </a:fld>
            <a:endParaRPr lang="en-US"/>
          </a:p>
        </p:txBody>
      </p:sp>
    </p:spTree>
    <p:extLst>
      <p:ext uri="{BB962C8B-B14F-4D97-AF65-F5344CB8AC3E}">
        <p14:creationId xmlns:p14="http://schemas.microsoft.com/office/powerpoint/2010/main" val="4025102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E9768-2B76-4948-BDCF-79E462835A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C72750-0AE6-4305-9932-B4B8B0F9B1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913E08-1553-4957-B794-0ABC19E6659C}"/>
              </a:ext>
            </a:extLst>
          </p:cNvPr>
          <p:cNvSpPr>
            <a:spLocks noGrp="1"/>
          </p:cNvSpPr>
          <p:nvPr>
            <p:ph type="dt" sz="half" idx="10"/>
          </p:nvPr>
        </p:nvSpPr>
        <p:spPr/>
        <p:txBody>
          <a:bodyPr/>
          <a:lstStyle/>
          <a:p>
            <a:fld id="{5016AB07-BBB0-4C3A-9CB0-D60CD896DB04}" type="datetimeFigureOut">
              <a:rPr lang="en-US" smtClean="0"/>
              <a:t>10/17/2021</a:t>
            </a:fld>
            <a:endParaRPr lang="en-US"/>
          </a:p>
        </p:txBody>
      </p:sp>
      <p:sp>
        <p:nvSpPr>
          <p:cNvPr id="5" name="Footer Placeholder 4">
            <a:extLst>
              <a:ext uri="{FF2B5EF4-FFF2-40B4-BE49-F238E27FC236}">
                <a16:creationId xmlns:a16="http://schemas.microsoft.com/office/drawing/2014/main" id="{1520BC90-EA44-4F40-AAAD-7D2A09B1D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3E73D0-99D1-4C5D-AAF2-D7770A358B3E}"/>
              </a:ext>
            </a:extLst>
          </p:cNvPr>
          <p:cNvSpPr>
            <a:spLocks noGrp="1"/>
          </p:cNvSpPr>
          <p:nvPr>
            <p:ph type="sldNum" sz="quarter" idx="12"/>
          </p:nvPr>
        </p:nvSpPr>
        <p:spPr/>
        <p:txBody>
          <a:bodyPr/>
          <a:lstStyle/>
          <a:p>
            <a:fld id="{0C056217-7549-4677-BD59-EA73720DAD5A}" type="slidenum">
              <a:rPr lang="en-US" smtClean="0"/>
              <a:t>‹#›</a:t>
            </a:fld>
            <a:endParaRPr lang="en-US"/>
          </a:p>
        </p:txBody>
      </p:sp>
    </p:spTree>
    <p:extLst>
      <p:ext uri="{BB962C8B-B14F-4D97-AF65-F5344CB8AC3E}">
        <p14:creationId xmlns:p14="http://schemas.microsoft.com/office/powerpoint/2010/main" val="735703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069345-1053-4BD6-B66E-926AD2CFF0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49D5E4-01BE-438C-8AC6-AFA130E057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7844E-0E09-4198-AE97-9016D4E27A1F}"/>
              </a:ext>
            </a:extLst>
          </p:cNvPr>
          <p:cNvSpPr>
            <a:spLocks noGrp="1"/>
          </p:cNvSpPr>
          <p:nvPr>
            <p:ph type="dt" sz="half" idx="10"/>
          </p:nvPr>
        </p:nvSpPr>
        <p:spPr/>
        <p:txBody>
          <a:bodyPr/>
          <a:lstStyle/>
          <a:p>
            <a:fld id="{5016AB07-BBB0-4C3A-9CB0-D60CD896DB04}" type="datetimeFigureOut">
              <a:rPr lang="en-US" smtClean="0"/>
              <a:t>10/17/2021</a:t>
            </a:fld>
            <a:endParaRPr lang="en-US"/>
          </a:p>
        </p:txBody>
      </p:sp>
      <p:sp>
        <p:nvSpPr>
          <p:cNvPr id="5" name="Footer Placeholder 4">
            <a:extLst>
              <a:ext uri="{FF2B5EF4-FFF2-40B4-BE49-F238E27FC236}">
                <a16:creationId xmlns:a16="http://schemas.microsoft.com/office/drawing/2014/main" id="{504CCC96-63F0-4AFB-9F77-FCF8C90DC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26B7B9-8C4F-4B11-B348-2D16C5E9A587}"/>
              </a:ext>
            </a:extLst>
          </p:cNvPr>
          <p:cNvSpPr>
            <a:spLocks noGrp="1"/>
          </p:cNvSpPr>
          <p:nvPr>
            <p:ph type="sldNum" sz="quarter" idx="12"/>
          </p:nvPr>
        </p:nvSpPr>
        <p:spPr/>
        <p:txBody>
          <a:bodyPr/>
          <a:lstStyle/>
          <a:p>
            <a:fld id="{0C056217-7549-4677-BD59-EA73720DAD5A}" type="slidenum">
              <a:rPr lang="en-US" smtClean="0"/>
              <a:t>‹#›</a:t>
            </a:fld>
            <a:endParaRPr lang="en-US"/>
          </a:p>
        </p:txBody>
      </p:sp>
    </p:spTree>
    <p:extLst>
      <p:ext uri="{BB962C8B-B14F-4D97-AF65-F5344CB8AC3E}">
        <p14:creationId xmlns:p14="http://schemas.microsoft.com/office/powerpoint/2010/main" val="448184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7CF55575-37C9-48E1-8E4E-8A8B735A5322}" type="datetimeFigureOut">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59B36F27-90FB-41FD-AD06-672D2D316447}" type="slidenum">
              <a:rPr lang="en-US" smtClean="0"/>
              <a:t>‹#›</a:t>
            </a:fld>
            <a:endParaRPr lang="en-US"/>
          </a:p>
        </p:txBody>
      </p:sp>
    </p:spTree>
    <p:extLst>
      <p:ext uri="{BB962C8B-B14F-4D97-AF65-F5344CB8AC3E}">
        <p14:creationId xmlns:p14="http://schemas.microsoft.com/office/powerpoint/2010/main" val="649193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F55575-37C9-48E1-8E4E-8A8B735A5322}" type="datetimeFigureOut">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B36F27-90FB-41FD-AD06-672D2D316447}" type="slidenum">
              <a:rPr lang="en-US" smtClean="0"/>
              <a:t>‹#›</a:t>
            </a:fld>
            <a:endParaRPr lang="en-US"/>
          </a:p>
        </p:txBody>
      </p:sp>
    </p:spTree>
    <p:extLst>
      <p:ext uri="{BB962C8B-B14F-4D97-AF65-F5344CB8AC3E}">
        <p14:creationId xmlns:p14="http://schemas.microsoft.com/office/powerpoint/2010/main" val="853050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7CF55575-37C9-48E1-8E4E-8A8B735A5322}" type="datetimeFigureOut">
              <a:rPr lang="en-US" smtClean="0"/>
              <a:t>10/17/2021</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59B36F27-90FB-41FD-AD06-672D2D316447}" type="slidenum">
              <a:rPr lang="en-US" smtClean="0"/>
              <a:t>‹#›</a:t>
            </a:fld>
            <a:endParaRPr lang="en-US"/>
          </a:p>
        </p:txBody>
      </p:sp>
    </p:spTree>
    <p:extLst>
      <p:ext uri="{BB962C8B-B14F-4D97-AF65-F5344CB8AC3E}">
        <p14:creationId xmlns:p14="http://schemas.microsoft.com/office/powerpoint/2010/main" val="22931707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F55575-37C9-48E1-8E4E-8A8B735A5322}" type="datetimeFigureOut">
              <a:rPr lang="en-US" smtClean="0"/>
              <a:t>10/17/2021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B36F27-90FB-41FD-AD06-672D2D316447}" type="slidenum">
              <a:rPr lang="en-US" smtClean="0"/>
              <a:t>‹#›</a:t>
            </a:fld>
            <a:endParaRPr lang="en-US"/>
          </a:p>
        </p:txBody>
      </p:sp>
    </p:spTree>
    <p:extLst>
      <p:ext uri="{BB962C8B-B14F-4D97-AF65-F5344CB8AC3E}">
        <p14:creationId xmlns:p14="http://schemas.microsoft.com/office/powerpoint/2010/main" val="1652455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F55575-37C9-48E1-8E4E-8A8B735A5322}" type="datetimeFigureOut">
              <a:rPr lang="en-US" smtClean="0"/>
              <a:t>10/17/2021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B36F27-90FB-41FD-AD06-672D2D316447}" type="slidenum">
              <a:rPr lang="en-US" smtClean="0"/>
              <a:t>‹#›</a:t>
            </a:fld>
            <a:endParaRPr lang="en-US"/>
          </a:p>
        </p:txBody>
      </p:sp>
    </p:spTree>
    <p:extLst>
      <p:ext uri="{BB962C8B-B14F-4D97-AF65-F5344CB8AC3E}">
        <p14:creationId xmlns:p14="http://schemas.microsoft.com/office/powerpoint/2010/main" val="545001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F55575-37C9-48E1-8E4E-8A8B735A5322}" type="datetimeFigureOut">
              <a:rPr lang="en-US" smtClean="0"/>
              <a:t>10/17/2021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B36F27-90FB-41FD-AD06-672D2D316447}" type="slidenum">
              <a:rPr lang="en-US" smtClean="0"/>
              <a:t>‹#›</a:t>
            </a:fld>
            <a:endParaRPr lang="en-US"/>
          </a:p>
        </p:txBody>
      </p:sp>
    </p:spTree>
    <p:extLst>
      <p:ext uri="{BB962C8B-B14F-4D97-AF65-F5344CB8AC3E}">
        <p14:creationId xmlns:p14="http://schemas.microsoft.com/office/powerpoint/2010/main" val="27607164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F55575-37C9-48E1-8E4E-8A8B735A5322}" type="datetimeFigureOut">
              <a:rPr lang="en-US" smtClean="0"/>
              <a:t>10/17/2021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B36F27-90FB-41FD-AD06-672D2D316447}" type="slidenum">
              <a:rPr lang="en-US" smtClean="0"/>
              <a:t>‹#›</a:t>
            </a:fld>
            <a:endParaRPr lang="en-US"/>
          </a:p>
        </p:txBody>
      </p:sp>
    </p:spTree>
    <p:extLst>
      <p:ext uri="{BB962C8B-B14F-4D97-AF65-F5344CB8AC3E}">
        <p14:creationId xmlns:p14="http://schemas.microsoft.com/office/powerpoint/2010/main" val="3885325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F55575-37C9-48E1-8E4E-8A8B735A5322}" type="datetimeFigureOut">
              <a:rPr lang="en-US" smtClean="0"/>
              <a:t>10/17/2021</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9B36F27-90FB-41FD-AD06-672D2D316447}" type="slidenum">
              <a:rPr lang="en-US" smtClean="0"/>
              <a:t>‹#›</a:t>
            </a:fld>
            <a:endParaRPr lang="en-US"/>
          </a:p>
        </p:txBody>
      </p:sp>
    </p:spTree>
    <p:extLst>
      <p:ext uri="{BB962C8B-B14F-4D97-AF65-F5344CB8AC3E}">
        <p14:creationId xmlns:p14="http://schemas.microsoft.com/office/powerpoint/2010/main" val="966150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848F-FDE5-48A1-9702-F379A15774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7BEE3B-E93B-4624-AA21-D8A464C239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930492-A1C9-4F6D-86A9-B4F8AE9F655F}"/>
              </a:ext>
            </a:extLst>
          </p:cNvPr>
          <p:cNvSpPr>
            <a:spLocks noGrp="1"/>
          </p:cNvSpPr>
          <p:nvPr>
            <p:ph type="dt" sz="half" idx="10"/>
          </p:nvPr>
        </p:nvSpPr>
        <p:spPr/>
        <p:txBody>
          <a:bodyPr/>
          <a:lstStyle/>
          <a:p>
            <a:fld id="{5016AB07-BBB0-4C3A-9CB0-D60CD896DB04}" type="datetimeFigureOut">
              <a:rPr lang="en-US" smtClean="0"/>
              <a:t>10/17/2021</a:t>
            </a:fld>
            <a:endParaRPr lang="en-US"/>
          </a:p>
        </p:txBody>
      </p:sp>
      <p:sp>
        <p:nvSpPr>
          <p:cNvPr id="5" name="Footer Placeholder 4">
            <a:extLst>
              <a:ext uri="{FF2B5EF4-FFF2-40B4-BE49-F238E27FC236}">
                <a16:creationId xmlns:a16="http://schemas.microsoft.com/office/drawing/2014/main" id="{026027E7-FB60-424F-A344-66893AFB3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60B07A-8FB3-4250-A89B-D72BBEB82FB6}"/>
              </a:ext>
            </a:extLst>
          </p:cNvPr>
          <p:cNvSpPr>
            <a:spLocks noGrp="1"/>
          </p:cNvSpPr>
          <p:nvPr>
            <p:ph type="sldNum" sz="quarter" idx="12"/>
          </p:nvPr>
        </p:nvSpPr>
        <p:spPr/>
        <p:txBody>
          <a:bodyPr/>
          <a:lstStyle/>
          <a:p>
            <a:fld id="{0C056217-7549-4677-BD59-EA73720DAD5A}" type="slidenum">
              <a:rPr lang="en-US" smtClean="0"/>
              <a:t>‹#›</a:t>
            </a:fld>
            <a:endParaRPr lang="en-US"/>
          </a:p>
        </p:txBody>
      </p:sp>
    </p:spTree>
    <p:extLst>
      <p:ext uri="{BB962C8B-B14F-4D97-AF65-F5344CB8AC3E}">
        <p14:creationId xmlns:p14="http://schemas.microsoft.com/office/powerpoint/2010/main" val="2145620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F55575-37C9-48E1-8E4E-8A8B735A5322}" type="datetimeFigureOut">
              <a:rPr lang="en-US" smtClean="0"/>
              <a:t>10/17/2021</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9B36F27-90FB-41FD-AD06-672D2D316447}" type="slidenum">
              <a:rPr lang="en-US" smtClean="0"/>
              <a:t>‹#›</a:t>
            </a:fld>
            <a:endParaRPr lang="en-US"/>
          </a:p>
        </p:txBody>
      </p:sp>
    </p:spTree>
    <p:extLst>
      <p:ext uri="{BB962C8B-B14F-4D97-AF65-F5344CB8AC3E}">
        <p14:creationId xmlns:p14="http://schemas.microsoft.com/office/powerpoint/2010/main" val="1222147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F55575-37C9-48E1-8E4E-8A8B735A5322}" type="datetimeFigureOut">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B36F27-90FB-41FD-AD06-672D2D316447}" type="slidenum">
              <a:rPr lang="en-US" smtClean="0"/>
              <a:t>‹#›</a:t>
            </a:fld>
            <a:endParaRPr lang="en-US"/>
          </a:p>
        </p:txBody>
      </p:sp>
    </p:spTree>
    <p:extLst>
      <p:ext uri="{BB962C8B-B14F-4D97-AF65-F5344CB8AC3E}">
        <p14:creationId xmlns:p14="http://schemas.microsoft.com/office/powerpoint/2010/main" val="39861350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F55575-37C9-48E1-8E4E-8A8B735A5322}" type="datetimeFigureOut">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B36F27-90FB-41FD-AD06-672D2D316447}" type="slidenum">
              <a:rPr lang="en-US" smtClean="0"/>
              <a:t>‹#›</a:t>
            </a:fld>
            <a:endParaRPr lang="en-US"/>
          </a:p>
        </p:txBody>
      </p:sp>
    </p:spTree>
    <p:extLst>
      <p:ext uri="{BB962C8B-B14F-4D97-AF65-F5344CB8AC3E}">
        <p14:creationId xmlns:p14="http://schemas.microsoft.com/office/powerpoint/2010/main" val="22775252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9649142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64693966"/>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EE7DB-E7A1-4304-9EDE-4E402C3062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EFBE11-0645-4D64-9A87-361DD6D013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216974-108D-4E9F-85B0-DE2E1A9A1EBA}"/>
              </a:ext>
            </a:extLst>
          </p:cNvPr>
          <p:cNvSpPr>
            <a:spLocks noGrp="1"/>
          </p:cNvSpPr>
          <p:nvPr>
            <p:ph type="dt" sz="half" idx="10"/>
          </p:nvPr>
        </p:nvSpPr>
        <p:spPr/>
        <p:txBody>
          <a:bodyPr/>
          <a:lstStyle/>
          <a:p>
            <a:fld id="{5AD52C8E-6566-4C17-9461-93696969E5B2}" type="datetimeFigureOut">
              <a:rPr lang="en-US" smtClean="0"/>
              <a:t>10/17/2021</a:t>
            </a:fld>
            <a:endParaRPr lang="en-US"/>
          </a:p>
        </p:txBody>
      </p:sp>
      <p:sp>
        <p:nvSpPr>
          <p:cNvPr id="5" name="Footer Placeholder 4">
            <a:extLst>
              <a:ext uri="{FF2B5EF4-FFF2-40B4-BE49-F238E27FC236}">
                <a16:creationId xmlns:a16="http://schemas.microsoft.com/office/drawing/2014/main" id="{E9D2BDAF-5E45-4137-BE0C-3963DA01A7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BF561A-A380-43CB-B5F5-967C772AC677}"/>
              </a:ext>
            </a:extLst>
          </p:cNvPr>
          <p:cNvSpPr>
            <a:spLocks noGrp="1"/>
          </p:cNvSpPr>
          <p:nvPr>
            <p:ph type="sldNum" sz="quarter" idx="12"/>
          </p:nvPr>
        </p:nvSpPr>
        <p:spPr/>
        <p:txBody>
          <a:bodyPr/>
          <a:lstStyle/>
          <a:p>
            <a:fld id="{EA82BF39-AC91-493A-B35B-3D2B98A7AEC2}" type="slidenum">
              <a:rPr lang="en-US" smtClean="0"/>
              <a:t>‹#›</a:t>
            </a:fld>
            <a:endParaRPr lang="en-US"/>
          </a:p>
        </p:txBody>
      </p:sp>
    </p:spTree>
    <p:extLst>
      <p:ext uri="{BB962C8B-B14F-4D97-AF65-F5344CB8AC3E}">
        <p14:creationId xmlns:p14="http://schemas.microsoft.com/office/powerpoint/2010/main" val="28470728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DE7B-2C97-46CE-AD6D-214A67BADA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E119A5-DFD5-49E6-929F-D0E9E7B56A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91FD87-141E-4456-80E6-B005EBAAD8B8}"/>
              </a:ext>
            </a:extLst>
          </p:cNvPr>
          <p:cNvSpPr>
            <a:spLocks noGrp="1"/>
          </p:cNvSpPr>
          <p:nvPr>
            <p:ph type="dt" sz="half" idx="10"/>
          </p:nvPr>
        </p:nvSpPr>
        <p:spPr/>
        <p:txBody>
          <a:bodyPr/>
          <a:lstStyle/>
          <a:p>
            <a:fld id="{5AD52C8E-6566-4C17-9461-93696969E5B2}" type="datetimeFigureOut">
              <a:rPr lang="en-US" smtClean="0"/>
              <a:t>10/17/2021</a:t>
            </a:fld>
            <a:endParaRPr lang="en-US"/>
          </a:p>
        </p:txBody>
      </p:sp>
      <p:sp>
        <p:nvSpPr>
          <p:cNvPr id="5" name="Footer Placeholder 4">
            <a:extLst>
              <a:ext uri="{FF2B5EF4-FFF2-40B4-BE49-F238E27FC236}">
                <a16:creationId xmlns:a16="http://schemas.microsoft.com/office/drawing/2014/main" id="{E077D7C3-00A1-470F-B1EF-E4D05FACC4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61780-F4C4-4FC8-963C-ECA34728502D}"/>
              </a:ext>
            </a:extLst>
          </p:cNvPr>
          <p:cNvSpPr>
            <a:spLocks noGrp="1"/>
          </p:cNvSpPr>
          <p:nvPr>
            <p:ph type="sldNum" sz="quarter" idx="12"/>
          </p:nvPr>
        </p:nvSpPr>
        <p:spPr/>
        <p:txBody>
          <a:bodyPr/>
          <a:lstStyle/>
          <a:p>
            <a:fld id="{EA82BF39-AC91-493A-B35B-3D2B98A7AEC2}" type="slidenum">
              <a:rPr lang="en-US" smtClean="0"/>
              <a:t>‹#›</a:t>
            </a:fld>
            <a:endParaRPr lang="en-US"/>
          </a:p>
        </p:txBody>
      </p:sp>
    </p:spTree>
    <p:extLst>
      <p:ext uri="{BB962C8B-B14F-4D97-AF65-F5344CB8AC3E}">
        <p14:creationId xmlns:p14="http://schemas.microsoft.com/office/powerpoint/2010/main" val="16869645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6AAF7-1956-47BC-9D8F-F6FF68B60A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D3F035-B6A3-4748-8C14-6E30723FF4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E224D5-51FB-487B-8BD5-2F0C0070A562}"/>
              </a:ext>
            </a:extLst>
          </p:cNvPr>
          <p:cNvSpPr>
            <a:spLocks noGrp="1"/>
          </p:cNvSpPr>
          <p:nvPr>
            <p:ph type="dt" sz="half" idx="10"/>
          </p:nvPr>
        </p:nvSpPr>
        <p:spPr/>
        <p:txBody>
          <a:bodyPr/>
          <a:lstStyle/>
          <a:p>
            <a:fld id="{5AD52C8E-6566-4C17-9461-93696969E5B2}" type="datetimeFigureOut">
              <a:rPr lang="en-US" smtClean="0"/>
              <a:t>10/17/2021</a:t>
            </a:fld>
            <a:endParaRPr lang="en-US"/>
          </a:p>
        </p:txBody>
      </p:sp>
      <p:sp>
        <p:nvSpPr>
          <p:cNvPr id="5" name="Footer Placeholder 4">
            <a:extLst>
              <a:ext uri="{FF2B5EF4-FFF2-40B4-BE49-F238E27FC236}">
                <a16:creationId xmlns:a16="http://schemas.microsoft.com/office/drawing/2014/main" id="{3F0EC2AF-E6D0-4342-B4C1-6F11D3FFB3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1DD90E-6874-49B2-81CA-6B586CDBE142}"/>
              </a:ext>
            </a:extLst>
          </p:cNvPr>
          <p:cNvSpPr>
            <a:spLocks noGrp="1"/>
          </p:cNvSpPr>
          <p:nvPr>
            <p:ph type="sldNum" sz="quarter" idx="12"/>
          </p:nvPr>
        </p:nvSpPr>
        <p:spPr/>
        <p:txBody>
          <a:bodyPr/>
          <a:lstStyle/>
          <a:p>
            <a:fld id="{EA82BF39-AC91-493A-B35B-3D2B98A7AEC2}" type="slidenum">
              <a:rPr lang="en-US" smtClean="0"/>
              <a:t>‹#›</a:t>
            </a:fld>
            <a:endParaRPr lang="en-US"/>
          </a:p>
        </p:txBody>
      </p:sp>
    </p:spTree>
    <p:extLst>
      <p:ext uri="{BB962C8B-B14F-4D97-AF65-F5344CB8AC3E}">
        <p14:creationId xmlns:p14="http://schemas.microsoft.com/office/powerpoint/2010/main" val="3151954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DAF7-CEBB-465E-B549-094A3E9AA5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49B221-F5CE-4FCC-B2CE-985CBD580A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47FA80-6868-440F-91CE-F2797F8A0E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2767FB-90F9-42DD-8B95-664021692266}"/>
              </a:ext>
            </a:extLst>
          </p:cNvPr>
          <p:cNvSpPr>
            <a:spLocks noGrp="1"/>
          </p:cNvSpPr>
          <p:nvPr>
            <p:ph type="dt" sz="half" idx="10"/>
          </p:nvPr>
        </p:nvSpPr>
        <p:spPr/>
        <p:txBody>
          <a:bodyPr/>
          <a:lstStyle/>
          <a:p>
            <a:fld id="{5AD52C8E-6566-4C17-9461-93696969E5B2}" type="datetimeFigureOut">
              <a:rPr lang="en-US" smtClean="0"/>
              <a:t>10/17/2021</a:t>
            </a:fld>
            <a:endParaRPr lang="en-US"/>
          </a:p>
        </p:txBody>
      </p:sp>
      <p:sp>
        <p:nvSpPr>
          <p:cNvPr id="6" name="Footer Placeholder 5">
            <a:extLst>
              <a:ext uri="{FF2B5EF4-FFF2-40B4-BE49-F238E27FC236}">
                <a16:creationId xmlns:a16="http://schemas.microsoft.com/office/drawing/2014/main" id="{2D38729D-7E73-40DD-BD1F-03AD300BE6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FB862B-CB29-4DC5-8056-F808B7733707}"/>
              </a:ext>
            </a:extLst>
          </p:cNvPr>
          <p:cNvSpPr>
            <a:spLocks noGrp="1"/>
          </p:cNvSpPr>
          <p:nvPr>
            <p:ph type="sldNum" sz="quarter" idx="12"/>
          </p:nvPr>
        </p:nvSpPr>
        <p:spPr/>
        <p:txBody>
          <a:bodyPr/>
          <a:lstStyle/>
          <a:p>
            <a:fld id="{EA82BF39-AC91-493A-B35B-3D2B98A7AEC2}" type="slidenum">
              <a:rPr lang="en-US" smtClean="0"/>
              <a:t>‹#›</a:t>
            </a:fld>
            <a:endParaRPr lang="en-US"/>
          </a:p>
        </p:txBody>
      </p:sp>
    </p:spTree>
    <p:extLst>
      <p:ext uri="{BB962C8B-B14F-4D97-AF65-F5344CB8AC3E}">
        <p14:creationId xmlns:p14="http://schemas.microsoft.com/office/powerpoint/2010/main" val="3534534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320C-4F51-4D7D-A4DD-04DCC07566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80C60C-C897-41B2-9E9F-838D26B217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9D41CD-BA32-4327-827E-415C9EC994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6B42EF-71C8-480F-B3F7-B3BA671588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043CC4-0D0E-4A03-B9EA-DCEF1A156C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96B1BB-A5EC-4A2F-B70C-4422B615C6A5}"/>
              </a:ext>
            </a:extLst>
          </p:cNvPr>
          <p:cNvSpPr>
            <a:spLocks noGrp="1"/>
          </p:cNvSpPr>
          <p:nvPr>
            <p:ph type="dt" sz="half" idx="10"/>
          </p:nvPr>
        </p:nvSpPr>
        <p:spPr/>
        <p:txBody>
          <a:bodyPr/>
          <a:lstStyle/>
          <a:p>
            <a:fld id="{5AD52C8E-6566-4C17-9461-93696969E5B2}" type="datetimeFigureOut">
              <a:rPr lang="en-US" smtClean="0"/>
              <a:t>10/17/2021</a:t>
            </a:fld>
            <a:endParaRPr lang="en-US"/>
          </a:p>
        </p:txBody>
      </p:sp>
      <p:sp>
        <p:nvSpPr>
          <p:cNvPr id="8" name="Footer Placeholder 7">
            <a:extLst>
              <a:ext uri="{FF2B5EF4-FFF2-40B4-BE49-F238E27FC236}">
                <a16:creationId xmlns:a16="http://schemas.microsoft.com/office/drawing/2014/main" id="{EDB88996-9774-458D-A0E3-54843EA35F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351D15-ED48-4D7B-AB1E-A3EAE9B3BD8D}"/>
              </a:ext>
            </a:extLst>
          </p:cNvPr>
          <p:cNvSpPr>
            <a:spLocks noGrp="1"/>
          </p:cNvSpPr>
          <p:nvPr>
            <p:ph type="sldNum" sz="quarter" idx="12"/>
          </p:nvPr>
        </p:nvSpPr>
        <p:spPr/>
        <p:txBody>
          <a:bodyPr/>
          <a:lstStyle/>
          <a:p>
            <a:fld id="{EA82BF39-AC91-493A-B35B-3D2B98A7AEC2}" type="slidenum">
              <a:rPr lang="en-US" smtClean="0"/>
              <a:t>‹#›</a:t>
            </a:fld>
            <a:endParaRPr lang="en-US"/>
          </a:p>
        </p:txBody>
      </p:sp>
    </p:spTree>
    <p:extLst>
      <p:ext uri="{BB962C8B-B14F-4D97-AF65-F5344CB8AC3E}">
        <p14:creationId xmlns:p14="http://schemas.microsoft.com/office/powerpoint/2010/main" val="1659344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8C3F5-8383-48AA-8FDC-F29BD0B40B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003FD9-C5EB-4B71-B555-085367170A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0F24B0-E441-4A38-A8F6-97DF544867B5}"/>
              </a:ext>
            </a:extLst>
          </p:cNvPr>
          <p:cNvSpPr>
            <a:spLocks noGrp="1"/>
          </p:cNvSpPr>
          <p:nvPr>
            <p:ph type="dt" sz="half" idx="10"/>
          </p:nvPr>
        </p:nvSpPr>
        <p:spPr/>
        <p:txBody>
          <a:bodyPr/>
          <a:lstStyle/>
          <a:p>
            <a:fld id="{5016AB07-BBB0-4C3A-9CB0-D60CD896DB04}" type="datetimeFigureOut">
              <a:rPr lang="en-US" smtClean="0"/>
              <a:t>10/17/2021</a:t>
            </a:fld>
            <a:endParaRPr lang="en-US"/>
          </a:p>
        </p:txBody>
      </p:sp>
      <p:sp>
        <p:nvSpPr>
          <p:cNvPr id="5" name="Footer Placeholder 4">
            <a:extLst>
              <a:ext uri="{FF2B5EF4-FFF2-40B4-BE49-F238E27FC236}">
                <a16:creationId xmlns:a16="http://schemas.microsoft.com/office/drawing/2014/main" id="{EA2289C6-1873-463F-9205-5183D19337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C7A1D7-5410-464E-9D98-D353FFD55316}"/>
              </a:ext>
            </a:extLst>
          </p:cNvPr>
          <p:cNvSpPr>
            <a:spLocks noGrp="1"/>
          </p:cNvSpPr>
          <p:nvPr>
            <p:ph type="sldNum" sz="quarter" idx="12"/>
          </p:nvPr>
        </p:nvSpPr>
        <p:spPr/>
        <p:txBody>
          <a:bodyPr/>
          <a:lstStyle/>
          <a:p>
            <a:fld id="{0C056217-7549-4677-BD59-EA73720DAD5A}" type="slidenum">
              <a:rPr lang="en-US" smtClean="0"/>
              <a:t>‹#›</a:t>
            </a:fld>
            <a:endParaRPr lang="en-US"/>
          </a:p>
        </p:txBody>
      </p:sp>
    </p:spTree>
    <p:extLst>
      <p:ext uri="{BB962C8B-B14F-4D97-AF65-F5344CB8AC3E}">
        <p14:creationId xmlns:p14="http://schemas.microsoft.com/office/powerpoint/2010/main" val="24414455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0DD0-9C30-4582-A031-CFE95794BE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C4AD75-A201-4DC2-ADA4-81FAB6BD2963}"/>
              </a:ext>
            </a:extLst>
          </p:cNvPr>
          <p:cNvSpPr>
            <a:spLocks noGrp="1"/>
          </p:cNvSpPr>
          <p:nvPr>
            <p:ph type="dt" sz="half" idx="10"/>
          </p:nvPr>
        </p:nvSpPr>
        <p:spPr/>
        <p:txBody>
          <a:bodyPr/>
          <a:lstStyle/>
          <a:p>
            <a:fld id="{5AD52C8E-6566-4C17-9461-93696969E5B2}" type="datetimeFigureOut">
              <a:rPr lang="en-US" smtClean="0"/>
              <a:t>10/17/2021</a:t>
            </a:fld>
            <a:endParaRPr lang="en-US"/>
          </a:p>
        </p:txBody>
      </p:sp>
      <p:sp>
        <p:nvSpPr>
          <p:cNvPr id="4" name="Footer Placeholder 3">
            <a:extLst>
              <a:ext uri="{FF2B5EF4-FFF2-40B4-BE49-F238E27FC236}">
                <a16:creationId xmlns:a16="http://schemas.microsoft.com/office/drawing/2014/main" id="{22FDD39D-B450-46CE-B412-289D9C906F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63B7C6-B3D7-41D6-9F6C-17819F9C11D1}"/>
              </a:ext>
            </a:extLst>
          </p:cNvPr>
          <p:cNvSpPr>
            <a:spLocks noGrp="1"/>
          </p:cNvSpPr>
          <p:nvPr>
            <p:ph type="sldNum" sz="quarter" idx="12"/>
          </p:nvPr>
        </p:nvSpPr>
        <p:spPr/>
        <p:txBody>
          <a:bodyPr/>
          <a:lstStyle/>
          <a:p>
            <a:fld id="{EA82BF39-AC91-493A-B35B-3D2B98A7AEC2}" type="slidenum">
              <a:rPr lang="en-US" smtClean="0"/>
              <a:t>‹#›</a:t>
            </a:fld>
            <a:endParaRPr lang="en-US"/>
          </a:p>
        </p:txBody>
      </p:sp>
    </p:spTree>
    <p:extLst>
      <p:ext uri="{BB962C8B-B14F-4D97-AF65-F5344CB8AC3E}">
        <p14:creationId xmlns:p14="http://schemas.microsoft.com/office/powerpoint/2010/main" val="34055872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25A0D7-8DDF-4A3E-9BB4-75426C9ADA0F}"/>
              </a:ext>
            </a:extLst>
          </p:cNvPr>
          <p:cNvSpPr>
            <a:spLocks noGrp="1"/>
          </p:cNvSpPr>
          <p:nvPr>
            <p:ph type="dt" sz="half" idx="10"/>
          </p:nvPr>
        </p:nvSpPr>
        <p:spPr/>
        <p:txBody>
          <a:bodyPr/>
          <a:lstStyle/>
          <a:p>
            <a:fld id="{5AD52C8E-6566-4C17-9461-93696969E5B2}" type="datetimeFigureOut">
              <a:rPr lang="en-US" smtClean="0"/>
              <a:t>10/17/2021</a:t>
            </a:fld>
            <a:endParaRPr lang="en-US"/>
          </a:p>
        </p:txBody>
      </p:sp>
      <p:sp>
        <p:nvSpPr>
          <p:cNvPr id="3" name="Footer Placeholder 2">
            <a:extLst>
              <a:ext uri="{FF2B5EF4-FFF2-40B4-BE49-F238E27FC236}">
                <a16:creationId xmlns:a16="http://schemas.microsoft.com/office/drawing/2014/main" id="{D910738F-C460-4058-B198-CCF2CB86DF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515BBE-54BD-4586-9565-78D4D2AFEADB}"/>
              </a:ext>
            </a:extLst>
          </p:cNvPr>
          <p:cNvSpPr>
            <a:spLocks noGrp="1"/>
          </p:cNvSpPr>
          <p:nvPr>
            <p:ph type="sldNum" sz="quarter" idx="12"/>
          </p:nvPr>
        </p:nvSpPr>
        <p:spPr/>
        <p:txBody>
          <a:bodyPr/>
          <a:lstStyle/>
          <a:p>
            <a:fld id="{EA82BF39-AC91-493A-B35B-3D2B98A7AEC2}" type="slidenum">
              <a:rPr lang="en-US" smtClean="0"/>
              <a:t>‹#›</a:t>
            </a:fld>
            <a:endParaRPr lang="en-US"/>
          </a:p>
        </p:txBody>
      </p:sp>
    </p:spTree>
    <p:extLst>
      <p:ext uri="{BB962C8B-B14F-4D97-AF65-F5344CB8AC3E}">
        <p14:creationId xmlns:p14="http://schemas.microsoft.com/office/powerpoint/2010/main" val="37232479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B84E-FC14-4AAE-A663-DB119388D8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EB07A7-D0AE-41A5-85C9-29D6B4704C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2CC091-97CE-4244-9E28-3160774C3F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45CB6B-9E2A-4977-A067-62807C094F4F}"/>
              </a:ext>
            </a:extLst>
          </p:cNvPr>
          <p:cNvSpPr>
            <a:spLocks noGrp="1"/>
          </p:cNvSpPr>
          <p:nvPr>
            <p:ph type="dt" sz="half" idx="10"/>
          </p:nvPr>
        </p:nvSpPr>
        <p:spPr/>
        <p:txBody>
          <a:bodyPr/>
          <a:lstStyle/>
          <a:p>
            <a:fld id="{5AD52C8E-6566-4C17-9461-93696969E5B2}" type="datetimeFigureOut">
              <a:rPr lang="en-US" smtClean="0"/>
              <a:t>10/17/2021</a:t>
            </a:fld>
            <a:endParaRPr lang="en-US"/>
          </a:p>
        </p:txBody>
      </p:sp>
      <p:sp>
        <p:nvSpPr>
          <p:cNvPr id="6" name="Footer Placeholder 5">
            <a:extLst>
              <a:ext uri="{FF2B5EF4-FFF2-40B4-BE49-F238E27FC236}">
                <a16:creationId xmlns:a16="http://schemas.microsoft.com/office/drawing/2014/main" id="{47EBC88A-BE2E-4888-9201-39D70D0EA3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61FF34-0423-432F-AB1C-6B3A67F91013}"/>
              </a:ext>
            </a:extLst>
          </p:cNvPr>
          <p:cNvSpPr>
            <a:spLocks noGrp="1"/>
          </p:cNvSpPr>
          <p:nvPr>
            <p:ph type="sldNum" sz="quarter" idx="12"/>
          </p:nvPr>
        </p:nvSpPr>
        <p:spPr/>
        <p:txBody>
          <a:bodyPr/>
          <a:lstStyle/>
          <a:p>
            <a:fld id="{EA82BF39-AC91-493A-B35B-3D2B98A7AEC2}" type="slidenum">
              <a:rPr lang="en-US" smtClean="0"/>
              <a:t>‹#›</a:t>
            </a:fld>
            <a:endParaRPr lang="en-US"/>
          </a:p>
        </p:txBody>
      </p:sp>
    </p:spTree>
    <p:extLst>
      <p:ext uri="{BB962C8B-B14F-4D97-AF65-F5344CB8AC3E}">
        <p14:creationId xmlns:p14="http://schemas.microsoft.com/office/powerpoint/2010/main" val="22994550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CF66F-8771-47C8-829C-AC318DA056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1A685D-D006-4BEF-8671-1117BEAB48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B4E868-A211-4202-BF4F-A95846180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9A048-C401-49A4-BD0E-B4A86626390F}"/>
              </a:ext>
            </a:extLst>
          </p:cNvPr>
          <p:cNvSpPr>
            <a:spLocks noGrp="1"/>
          </p:cNvSpPr>
          <p:nvPr>
            <p:ph type="dt" sz="half" idx="10"/>
          </p:nvPr>
        </p:nvSpPr>
        <p:spPr/>
        <p:txBody>
          <a:bodyPr/>
          <a:lstStyle/>
          <a:p>
            <a:fld id="{5AD52C8E-6566-4C17-9461-93696969E5B2}" type="datetimeFigureOut">
              <a:rPr lang="en-US" smtClean="0"/>
              <a:t>10/17/2021</a:t>
            </a:fld>
            <a:endParaRPr lang="en-US"/>
          </a:p>
        </p:txBody>
      </p:sp>
      <p:sp>
        <p:nvSpPr>
          <p:cNvPr id="6" name="Footer Placeholder 5">
            <a:extLst>
              <a:ext uri="{FF2B5EF4-FFF2-40B4-BE49-F238E27FC236}">
                <a16:creationId xmlns:a16="http://schemas.microsoft.com/office/drawing/2014/main" id="{0E1B110E-F999-4D27-97CC-C0DB30183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4C6643-88F0-413A-8E8A-033ACA09E84F}"/>
              </a:ext>
            </a:extLst>
          </p:cNvPr>
          <p:cNvSpPr>
            <a:spLocks noGrp="1"/>
          </p:cNvSpPr>
          <p:nvPr>
            <p:ph type="sldNum" sz="quarter" idx="12"/>
          </p:nvPr>
        </p:nvSpPr>
        <p:spPr/>
        <p:txBody>
          <a:bodyPr/>
          <a:lstStyle/>
          <a:p>
            <a:fld id="{EA82BF39-AC91-493A-B35B-3D2B98A7AEC2}" type="slidenum">
              <a:rPr lang="en-US" smtClean="0"/>
              <a:t>‹#›</a:t>
            </a:fld>
            <a:endParaRPr lang="en-US"/>
          </a:p>
        </p:txBody>
      </p:sp>
    </p:spTree>
    <p:extLst>
      <p:ext uri="{BB962C8B-B14F-4D97-AF65-F5344CB8AC3E}">
        <p14:creationId xmlns:p14="http://schemas.microsoft.com/office/powerpoint/2010/main" val="1144376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CBA1F-10ED-4C65-9B8E-9FF25A365A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FC333A-4921-47AA-B4BC-1F927757B7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0F040A-FF34-4FF4-8E0F-E010B986F3D6}"/>
              </a:ext>
            </a:extLst>
          </p:cNvPr>
          <p:cNvSpPr>
            <a:spLocks noGrp="1"/>
          </p:cNvSpPr>
          <p:nvPr>
            <p:ph type="dt" sz="half" idx="10"/>
          </p:nvPr>
        </p:nvSpPr>
        <p:spPr/>
        <p:txBody>
          <a:bodyPr/>
          <a:lstStyle/>
          <a:p>
            <a:fld id="{5AD52C8E-6566-4C17-9461-93696969E5B2}" type="datetimeFigureOut">
              <a:rPr lang="en-US" smtClean="0"/>
              <a:t>10/17/2021</a:t>
            </a:fld>
            <a:endParaRPr lang="en-US"/>
          </a:p>
        </p:txBody>
      </p:sp>
      <p:sp>
        <p:nvSpPr>
          <p:cNvPr id="5" name="Footer Placeholder 4">
            <a:extLst>
              <a:ext uri="{FF2B5EF4-FFF2-40B4-BE49-F238E27FC236}">
                <a16:creationId xmlns:a16="http://schemas.microsoft.com/office/drawing/2014/main" id="{6C33DBA1-9B85-4C97-954C-D5A648D04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9D5CDD-0DE9-4E0B-881F-46622D752A0D}"/>
              </a:ext>
            </a:extLst>
          </p:cNvPr>
          <p:cNvSpPr>
            <a:spLocks noGrp="1"/>
          </p:cNvSpPr>
          <p:nvPr>
            <p:ph type="sldNum" sz="quarter" idx="12"/>
          </p:nvPr>
        </p:nvSpPr>
        <p:spPr/>
        <p:txBody>
          <a:bodyPr/>
          <a:lstStyle/>
          <a:p>
            <a:fld id="{EA82BF39-AC91-493A-B35B-3D2B98A7AEC2}" type="slidenum">
              <a:rPr lang="en-US" smtClean="0"/>
              <a:t>‹#›</a:t>
            </a:fld>
            <a:endParaRPr lang="en-US"/>
          </a:p>
        </p:txBody>
      </p:sp>
    </p:spTree>
    <p:extLst>
      <p:ext uri="{BB962C8B-B14F-4D97-AF65-F5344CB8AC3E}">
        <p14:creationId xmlns:p14="http://schemas.microsoft.com/office/powerpoint/2010/main" val="19721185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E7D245-2F87-4792-910D-9BA5A9D937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AC0821-C722-4AB0-92DC-00410500B4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010638-64CA-46A7-8A97-A6FE94C3A857}"/>
              </a:ext>
            </a:extLst>
          </p:cNvPr>
          <p:cNvSpPr>
            <a:spLocks noGrp="1"/>
          </p:cNvSpPr>
          <p:nvPr>
            <p:ph type="dt" sz="half" idx="10"/>
          </p:nvPr>
        </p:nvSpPr>
        <p:spPr/>
        <p:txBody>
          <a:bodyPr/>
          <a:lstStyle/>
          <a:p>
            <a:fld id="{5AD52C8E-6566-4C17-9461-93696969E5B2}" type="datetimeFigureOut">
              <a:rPr lang="en-US" smtClean="0"/>
              <a:t>10/17/2021</a:t>
            </a:fld>
            <a:endParaRPr lang="en-US"/>
          </a:p>
        </p:txBody>
      </p:sp>
      <p:sp>
        <p:nvSpPr>
          <p:cNvPr id="5" name="Footer Placeholder 4">
            <a:extLst>
              <a:ext uri="{FF2B5EF4-FFF2-40B4-BE49-F238E27FC236}">
                <a16:creationId xmlns:a16="http://schemas.microsoft.com/office/drawing/2014/main" id="{10513BC6-BB36-401A-A41A-525BBDDFA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78BD9-62BA-4266-B9DA-820E75E6CEF1}"/>
              </a:ext>
            </a:extLst>
          </p:cNvPr>
          <p:cNvSpPr>
            <a:spLocks noGrp="1"/>
          </p:cNvSpPr>
          <p:nvPr>
            <p:ph type="sldNum" sz="quarter" idx="12"/>
          </p:nvPr>
        </p:nvSpPr>
        <p:spPr/>
        <p:txBody>
          <a:bodyPr/>
          <a:lstStyle/>
          <a:p>
            <a:fld id="{EA82BF39-AC91-493A-B35B-3D2B98A7AEC2}" type="slidenum">
              <a:rPr lang="en-US" smtClean="0"/>
              <a:t>‹#›</a:t>
            </a:fld>
            <a:endParaRPr lang="en-US"/>
          </a:p>
        </p:txBody>
      </p:sp>
    </p:spTree>
    <p:extLst>
      <p:ext uri="{BB962C8B-B14F-4D97-AF65-F5344CB8AC3E}">
        <p14:creationId xmlns:p14="http://schemas.microsoft.com/office/powerpoint/2010/main" val="758586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E5C59-3F80-441F-891C-F0BE2069DC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DBD5F-68FA-44DA-8DE0-419F07A7E3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510212-1083-4E60-975E-CC584267B8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D1A459-0F0F-4091-AFF0-97C3E42B42FC}"/>
              </a:ext>
            </a:extLst>
          </p:cNvPr>
          <p:cNvSpPr>
            <a:spLocks noGrp="1"/>
          </p:cNvSpPr>
          <p:nvPr>
            <p:ph type="dt" sz="half" idx="10"/>
          </p:nvPr>
        </p:nvSpPr>
        <p:spPr/>
        <p:txBody>
          <a:bodyPr/>
          <a:lstStyle/>
          <a:p>
            <a:fld id="{5016AB07-BBB0-4C3A-9CB0-D60CD896DB04}" type="datetimeFigureOut">
              <a:rPr lang="en-US" smtClean="0"/>
              <a:t>10/17/2021</a:t>
            </a:fld>
            <a:endParaRPr lang="en-US"/>
          </a:p>
        </p:txBody>
      </p:sp>
      <p:sp>
        <p:nvSpPr>
          <p:cNvPr id="6" name="Footer Placeholder 5">
            <a:extLst>
              <a:ext uri="{FF2B5EF4-FFF2-40B4-BE49-F238E27FC236}">
                <a16:creationId xmlns:a16="http://schemas.microsoft.com/office/drawing/2014/main" id="{3DB93F41-97D3-4322-9862-AF395D3D28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523067-4761-487E-905A-FAA1B990EB8F}"/>
              </a:ext>
            </a:extLst>
          </p:cNvPr>
          <p:cNvSpPr>
            <a:spLocks noGrp="1"/>
          </p:cNvSpPr>
          <p:nvPr>
            <p:ph type="sldNum" sz="quarter" idx="12"/>
          </p:nvPr>
        </p:nvSpPr>
        <p:spPr/>
        <p:txBody>
          <a:bodyPr/>
          <a:lstStyle/>
          <a:p>
            <a:fld id="{0C056217-7549-4677-BD59-EA73720DAD5A}" type="slidenum">
              <a:rPr lang="en-US" smtClean="0"/>
              <a:t>‹#›</a:t>
            </a:fld>
            <a:endParaRPr lang="en-US"/>
          </a:p>
        </p:txBody>
      </p:sp>
    </p:spTree>
    <p:extLst>
      <p:ext uri="{BB962C8B-B14F-4D97-AF65-F5344CB8AC3E}">
        <p14:creationId xmlns:p14="http://schemas.microsoft.com/office/powerpoint/2010/main" val="3389326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86C0-643C-4824-A007-5FBAB5BA14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EDEFBE-0D6F-4219-8437-2946DFCCF5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EFFEF5-5591-4534-9FA6-C4638CD245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AE41DF-D12F-406C-8496-AAF8A46F7C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50D466-07B4-4918-B505-96BD29ED88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227B51-EC2E-4055-8A9B-7756A9F6E929}"/>
              </a:ext>
            </a:extLst>
          </p:cNvPr>
          <p:cNvSpPr>
            <a:spLocks noGrp="1"/>
          </p:cNvSpPr>
          <p:nvPr>
            <p:ph type="dt" sz="half" idx="10"/>
          </p:nvPr>
        </p:nvSpPr>
        <p:spPr/>
        <p:txBody>
          <a:bodyPr/>
          <a:lstStyle/>
          <a:p>
            <a:fld id="{5016AB07-BBB0-4C3A-9CB0-D60CD896DB04}" type="datetimeFigureOut">
              <a:rPr lang="en-US" smtClean="0"/>
              <a:t>10/17/2021</a:t>
            </a:fld>
            <a:endParaRPr lang="en-US"/>
          </a:p>
        </p:txBody>
      </p:sp>
      <p:sp>
        <p:nvSpPr>
          <p:cNvPr id="8" name="Footer Placeholder 7">
            <a:extLst>
              <a:ext uri="{FF2B5EF4-FFF2-40B4-BE49-F238E27FC236}">
                <a16:creationId xmlns:a16="http://schemas.microsoft.com/office/drawing/2014/main" id="{69311114-CB17-4CD4-A5B9-255235BC3F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F2F4C0-EC54-43F7-97E0-8458928A6FCB}"/>
              </a:ext>
            </a:extLst>
          </p:cNvPr>
          <p:cNvSpPr>
            <a:spLocks noGrp="1"/>
          </p:cNvSpPr>
          <p:nvPr>
            <p:ph type="sldNum" sz="quarter" idx="12"/>
          </p:nvPr>
        </p:nvSpPr>
        <p:spPr/>
        <p:txBody>
          <a:bodyPr/>
          <a:lstStyle/>
          <a:p>
            <a:fld id="{0C056217-7549-4677-BD59-EA73720DAD5A}" type="slidenum">
              <a:rPr lang="en-US" smtClean="0"/>
              <a:t>‹#›</a:t>
            </a:fld>
            <a:endParaRPr lang="en-US"/>
          </a:p>
        </p:txBody>
      </p:sp>
    </p:spTree>
    <p:extLst>
      <p:ext uri="{BB962C8B-B14F-4D97-AF65-F5344CB8AC3E}">
        <p14:creationId xmlns:p14="http://schemas.microsoft.com/office/powerpoint/2010/main" val="3878767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EE125-6554-408E-AC85-D37F7E74BF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ACF408-529B-4387-8BDC-479BBA1F06F1}"/>
              </a:ext>
            </a:extLst>
          </p:cNvPr>
          <p:cNvSpPr>
            <a:spLocks noGrp="1"/>
          </p:cNvSpPr>
          <p:nvPr>
            <p:ph type="dt" sz="half" idx="10"/>
          </p:nvPr>
        </p:nvSpPr>
        <p:spPr/>
        <p:txBody>
          <a:bodyPr/>
          <a:lstStyle/>
          <a:p>
            <a:fld id="{5016AB07-BBB0-4C3A-9CB0-D60CD896DB04}" type="datetimeFigureOut">
              <a:rPr lang="en-US" smtClean="0"/>
              <a:t>10/17/2021</a:t>
            </a:fld>
            <a:endParaRPr lang="en-US"/>
          </a:p>
        </p:txBody>
      </p:sp>
      <p:sp>
        <p:nvSpPr>
          <p:cNvPr id="4" name="Footer Placeholder 3">
            <a:extLst>
              <a:ext uri="{FF2B5EF4-FFF2-40B4-BE49-F238E27FC236}">
                <a16:creationId xmlns:a16="http://schemas.microsoft.com/office/drawing/2014/main" id="{D0D44C38-30BB-456C-9F22-183CDF0D72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FDDF87-CED5-4E39-B63B-2D78B5258F03}"/>
              </a:ext>
            </a:extLst>
          </p:cNvPr>
          <p:cNvSpPr>
            <a:spLocks noGrp="1"/>
          </p:cNvSpPr>
          <p:nvPr>
            <p:ph type="sldNum" sz="quarter" idx="12"/>
          </p:nvPr>
        </p:nvSpPr>
        <p:spPr/>
        <p:txBody>
          <a:bodyPr/>
          <a:lstStyle/>
          <a:p>
            <a:fld id="{0C056217-7549-4677-BD59-EA73720DAD5A}" type="slidenum">
              <a:rPr lang="en-US" smtClean="0"/>
              <a:t>‹#›</a:t>
            </a:fld>
            <a:endParaRPr lang="en-US"/>
          </a:p>
        </p:txBody>
      </p:sp>
    </p:spTree>
    <p:extLst>
      <p:ext uri="{BB962C8B-B14F-4D97-AF65-F5344CB8AC3E}">
        <p14:creationId xmlns:p14="http://schemas.microsoft.com/office/powerpoint/2010/main" val="2634153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48E351-EB60-4767-B54D-C905CACF0291}"/>
              </a:ext>
            </a:extLst>
          </p:cNvPr>
          <p:cNvSpPr>
            <a:spLocks noGrp="1"/>
          </p:cNvSpPr>
          <p:nvPr>
            <p:ph type="dt" sz="half" idx="10"/>
          </p:nvPr>
        </p:nvSpPr>
        <p:spPr/>
        <p:txBody>
          <a:bodyPr/>
          <a:lstStyle/>
          <a:p>
            <a:fld id="{5016AB07-BBB0-4C3A-9CB0-D60CD896DB04}" type="datetimeFigureOut">
              <a:rPr lang="en-US" smtClean="0"/>
              <a:t>10/17/2021</a:t>
            </a:fld>
            <a:endParaRPr lang="en-US"/>
          </a:p>
        </p:txBody>
      </p:sp>
      <p:sp>
        <p:nvSpPr>
          <p:cNvPr id="3" name="Footer Placeholder 2">
            <a:extLst>
              <a:ext uri="{FF2B5EF4-FFF2-40B4-BE49-F238E27FC236}">
                <a16:creationId xmlns:a16="http://schemas.microsoft.com/office/drawing/2014/main" id="{422DBBC5-A728-4468-B967-41095F144B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872F41-9AE5-4EC8-8EFF-3F7D69B61F1D}"/>
              </a:ext>
            </a:extLst>
          </p:cNvPr>
          <p:cNvSpPr>
            <a:spLocks noGrp="1"/>
          </p:cNvSpPr>
          <p:nvPr>
            <p:ph type="sldNum" sz="quarter" idx="12"/>
          </p:nvPr>
        </p:nvSpPr>
        <p:spPr/>
        <p:txBody>
          <a:bodyPr/>
          <a:lstStyle/>
          <a:p>
            <a:fld id="{0C056217-7549-4677-BD59-EA73720DAD5A}" type="slidenum">
              <a:rPr lang="en-US" smtClean="0"/>
              <a:t>‹#›</a:t>
            </a:fld>
            <a:endParaRPr lang="en-US"/>
          </a:p>
        </p:txBody>
      </p:sp>
    </p:spTree>
    <p:extLst>
      <p:ext uri="{BB962C8B-B14F-4D97-AF65-F5344CB8AC3E}">
        <p14:creationId xmlns:p14="http://schemas.microsoft.com/office/powerpoint/2010/main" val="3506977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8520-CF66-4636-94A0-23C5C524AD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E5A8E8-86B5-470A-8EEE-607C88D8E4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62D2EA-96B8-4100-A234-A22D05F9C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662855-957B-43BB-8DC5-10F69B44E51B}"/>
              </a:ext>
            </a:extLst>
          </p:cNvPr>
          <p:cNvSpPr>
            <a:spLocks noGrp="1"/>
          </p:cNvSpPr>
          <p:nvPr>
            <p:ph type="dt" sz="half" idx="10"/>
          </p:nvPr>
        </p:nvSpPr>
        <p:spPr/>
        <p:txBody>
          <a:bodyPr/>
          <a:lstStyle/>
          <a:p>
            <a:fld id="{5016AB07-BBB0-4C3A-9CB0-D60CD896DB04}" type="datetimeFigureOut">
              <a:rPr lang="en-US" smtClean="0"/>
              <a:t>10/17/2021</a:t>
            </a:fld>
            <a:endParaRPr lang="en-US"/>
          </a:p>
        </p:txBody>
      </p:sp>
      <p:sp>
        <p:nvSpPr>
          <p:cNvPr id="6" name="Footer Placeholder 5">
            <a:extLst>
              <a:ext uri="{FF2B5EF4-FFF2-40B4-BE49-F238E27FC236}">
                <a16:creationId xmlns:a16="http://schemas.microsoft.com/office/drawing/2014/main" id="{E533BA4E-F193-49D3-90F8-D75606A404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6059F4-BCAE-4E97-A903-375EB7CDCA6D}"/>
              </a:ext>
            </a:extLst>
          </p:cNvPr>
          <p:cNvSpPr>
            <a:spLocks noGrp="1"/>
          </p:cNvSpPr>
          <p:nvPr>
            <p:ph type="sldNum" sz="quarter" idx="12"/>
          </p:nvPr>
        </p:nvSpPr>
        <p:spPr/>
        <p:txBody>
          <a:bodyPr/>
          <a:lstStyle/>
          <a:p>
            <a:fld id="{0C056217-7549-4677-BD59-EA73720DAD5A}" type="slidenum">
              <a:rPr lang="en-US" smtClean="0"/>
              <a:t>‹#›</a:t>
            </a:fld>
            <a:endParaRPr lang="en-US"/>
          </a:p>
        </p:txBody>
      </p:sp>
    </p:spTree>
    <p:extLst>
      <p:ext uri="{BB962C8B-B14F-4D97-AF65-F5344CB8AC3E}">
        <p14:creationId xmlns:p14="http://schemas.microsoft.com/office/powerpoint/2010/main" val="3877553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22D4-8973-417C-BDC7-C3D32A2652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6085C0-77C3-460B-B636-842AC3EBBE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AC224E-D6DF-4282-B11E-319B96436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C6689-905B-4BED-861A-385E96E68530}"/>
              </a:ext>
            </a:extLst>
          </p:cNvPr>
          <p:cNvSpPr>
            <a:spLocks noGrp="1"/>
          </p:cNvSpPr>
          <p:nvPr>
            <p:ph type="dt" sz="half" idx="10"/>
          </p:nvPr>
        </p:nvSpPr>
        <p:spPr/>
        <p:txBody>
          <a:bodyPr/>
          <a:lstStyle/>
          <a:p>
            <a:fld id="{5016AB07-BBB0-4C3A-9CB0-D60CD896DB04}" type="datetimeFigureOut">
              <a:rPr lang="en-US" smtClean="0"/>
              <a:t>10/17/2021</a:t>
            </a:fld>
            <a:endParaRPr lang="en-US"/>
          </a:p>
        </p:txBody>
      </p:sp>
      <p:sp>
        <p:nvSpPr>
          <p:cNvPr id="6" name="Footer Placeholder 5">
            <a:extLst>
              <a:ext uri="{FF2B5EF4-FFF2-40B4-BE49-F238E27FC236}">
                <a16:creationId xmlns:a16="http://schemas.microsoft.com/office/drawing/2014/main" id="{3E6E1604-0050-4EAD-B5AD-E9E749636C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B783D4-8E47-4C28-B5FF-C447993FDF4E}"/>
              </a:ext>
            </a:extLst>
          </p:cNvPr>
          <p:cNvSpPr>
            <a:spLocks noGrp="1"/>
          </p:cNvSpPr>
          <p:nvPr>
            <p:ph type="sldNum" sz="quarter" idx="12"/>
          </p:nvPr>
        </p:nvSpPr>
        <p:spPr/>
        <p:txBody>
          <a:bodyPr/>
          <a:lstStyle/>
          <a:p>
            <a:fld id="{0C056217-7549-4677-BD59-EA73720DAD5A}" type="slidenum">
              <a:rPr lang="en-US" smtClean="0"/>
              <a:t>‹#›</a:t>
            </a:fld>
            <a:endParaRPr lang="en-US"/>
          </a:p>
        </p:txBody>
      </p:sp>
    </p:spTree>
    <p:extLst>
      <p:ext uri="{BB962C8B-B14F-4D97-AF65-F5344CB8AC3E}">
        <p14:creationId xmlns:p14="http://schemas.microsoft.com/office/powerpoint/2010/main" val="3260967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3.png"/><Relationship Id="rId2" Type="http://schemas.openxmlformats.org/officeDocument/2006/relationships/slideLayout" Target="../slideLayouts/slideLayout13.xml"/><Relationship Id="rId16" Type="http://schemas.microsoft.com/office/2007/relationships/hdphoto" Target="../media/hdphoto1.wdp"/><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20B8C6-7F59-480D-AFCF-85F1C0E1DA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C21E6E-01DC-4114-8D64-A0D8982201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1F9604-C885-497F-9B5B-3D5DBBEE5A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16AB07-BBB0-4C3A-9CB0-D60CD896DB04}" type="datetimeFigureOut">
              <a:rPr lang="en-US" smtClean="0"/>
              <a:t>10/17/2021</a:t>
            </a:fld>
            <a:endParaRPr lang="en-US"/>
          </a:p>
        </p:txBody>
      </p:sp>
      <p:sp>
        <p:nvSpPr>
          <p:cNvPr id="5" name="Footer Placeholder 4">
            <a:extLst>
              <a:ext uri="{FF2B5EF4-FFF2-40B4-BE49-F238E27FC236}">
                <a16:creationId xmlns:a16="http://schemas.microsoft.com/office/drawing/2014/main" id="{13667672-36DB-462F-9412-33E649A0D9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7EEC7D-852A-4FE3-B3E3-6097D16193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056217-7549-4677-BD59-EA73720DAD5A}" type="slidenum">
              <a:rPr lang="en-US" smtClean="0"/>
              <a:t>‹#›</a:t>
            </a:fld>
            <a:endParaRPr lang="en-US"/>
          </a:p>
        </p:txBody>
      </p:sp>
    </p:spTree>
    <p:extLst>
      <p:ext uri="{BB962C8B-B14F-4D97-AF65-F5344CB8AC3E}">
        <p14:creationId xmlns:p14="http://schemas.microsoft.com/office/powerpoint/2010/main" val="3838527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CF55575-37C9-48E1-8E4E-8A8B735A5322}" type="datetimeFigureOut">
              <a:rPr lang="en-US" smtClean="0"/>
              <a:t>10/17/2021</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5">
                <a:duotone>
                  <a:schemeClr val="accent1">
                    <a:shade val="45000"/>
                    <a:satMod val="135000"/>
                  </a:schemeClr>
                  <a:prstClr val="white"/>
                </a:duotone>
                <a:extLst>
                  <a:ext uri="{BEBA8EAE-BF5A-486C-A8C5-ECC9F3942E4B}">
                    <a14:imgProps xmlns:a14="http://schemas.microsoft.com/office/drawing/2010/main">
                      <a14:imgLayer r:embed="rId1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59B36F27-90FB-41FD-AD06-672D2D316447}" type="slidenum">
              <a:rPr lang="en-US" smtClean="0"/>
              <a:t>‹#›</a:t>
            </a:fld>
            <a:endParaRPr lang="en-US"/>
          </a:p>
        </p:txBody>
      </p:sp>
    </p:spTree>
    <p:extLst>
      <p:ext uri="{BB962C8B-B14F-4D97-AF65-F5344CB8AC3E}">
        <p14:creationId xmlns:p14="http://schemas.microsoft.com/office/powerpoint/2010/main" val="22696420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800" b="1" kern="1200" cap="none" baseline="0">
          <a:blipFill>
            <a:blip r:embed="rId17">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969219-A64D-4966-813F-6992E44E44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E50228-457D-4EE7-B9FA-C34778DFC5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DE8C8-7B4A-4542-997B-3A463919E1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D52C8E-6566-4C17-9461-93696969E5B2}" type="datetimeFigureOut">
              <a:rPr lang="en-US" smtClean="0"/>
              <a:t>10/17/2021</a:t>
            </a:fld>
            <a:endParaRPr lang="en-US"/>
          </a:p>
        </p:txBody>
      </p:sp>
      <p:sp>
        <p:nvSpPr>
          <p:cNvPr id="5" name="Footer Placeholder 4">
            <a:extLst>
              <a:ext uri="{FF2B5EF4-FFF2-40B4-BE49-F238E27FC236}">
                <a16:creationId xmlns:a16="http://schemas.microsoft.com/office/drawing/2014/main" id="{B7929976-F708-40F5-9487-A796AE59DC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CDEA41-F9A6-49EE-A2F5-149E60C842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82BF39-AC91-493A-B35B-3D2B98A7AEC2}" type="slidenum">
              <a:rPr lang="en-US" smtClean="0"/>
              <a:t>‹#›</a:t>
            </a:fld>
            <a:endParaRPr lang="en-US"/>
          </a:p>
        </p:txBody>
      </p:sp>
    </p:spTree>
    <p:extLst>
      <p:ext uri="{BB962C8B-B14F-4D97-AF65-F5344CB8AC3E}">
        <p14:creationId xmlns:p14="http://schemas.microsoft.com/office/powerpoint/2010/main" val="12680969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5.jpe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jpeg"/><Relationship Id="rId4" Type="http://schemas.openxmlformats.org/officeDocument/2006/relationships/image" Target="../media/image68.png"/><Relationship Id="rId9"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webvision.med.utah.edu/" TargetMode="Externa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webvision.med.utah.edu/"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84.gif"/><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9.png"/><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image" Target="../media/image88.jpeg"/><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922BD39-6B5B-493A-BE62-58ECD0F7A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4741521E-DC76-41B9-8A47-448CD4F9FA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372661" y="-3359290"/>
            <a:ext cx="5470372" cy="12188952"/>
          </a:xfrm>
          <a:prstGeom prst="rect">
            <a:avLst/>
          </a:prstGeom>
        </p:spPr>
      </p:pic>
      <p:sp>
        <p:nvSpPr>
          <p:cNvPr id="2" name="Title 1">
            <a:extLst>
              <a:ext uri="{FF2B5EF4-FFF2-40B4-BE49-F238E27FC236}">
                <a16:creationId xmlns:a16="http://schemas.microsoft.com/office/drawing/2014/main" id="{EF9CA10F-3315-42F4-AFFB-96AC17428C17}"/>
              </a:ext>
            </a:extLst>
          </p:cNvPr>
          <p:cNvSpPr>
            <a:spLocks noGrp="1"/>
          </p:cNvSpPr>
          <p:nvPr>
            <p:ph type="ctrTitle"/>
          </p:nvPr>
        </p:nvSpPr>
        <p:spPr>
          <a:xfrm>
            <a:off x="-1078" y="1143655"/>
            <a:ext cx="12193078" cy="1405965"/>
          </a:xfrm>
        </p:spPr>
        <p:txBody>
          <a:bodyPr>
            <a:normAutofit/>
          </a:bodyPr>
          <a:lstStyle/>
          <a:p>
            <a:r>
              <a:rPr lang="el-GR" sz="7200"/>
              <a:t>Ψηφιακή επεξεργασία εικόνας</a:t>
            </a:r>
            <a:endParaRPr lang="en-US" sz="7200"/>
          </a:p>
        </p:txBody>
      </p:sp>
      <p:sp>
        <p:nvSpPr>
          <p:cNvPr id="19" name="Rectangle 18">
            <a:extLst>
              <a:ext uri="{FF2B5EF4-FFF2-40B4-BE49-F238E27FC236}">
                <a16:creationId xmlns:a16="http://schemas.microsoft.com/office/drawing/2014/main" id="{53FD85F6-ECDC-4124-9916-6444E142C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B5D26B4-74AD-4118-8F13-7051DA3BF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go">
            <a:extLst>
              <a:ext uri="{FF2B5EF4-FFF2-40B4-BE49-F238E27FC236}">
                <a16:creationId xmlns:a16="http://schemas.microsoft.com/office/drawing/2014/main" id="{BBA93146-5D05-4193-968E-17DB63F78FAF}"/>
              </a:ext>
            </a:extLst>
          </p:cNvPr>
          <p:cNvPicPr>
            <a:picLocks noChangeAspect="1" noChangeArrowheads="1"/>
          </p:cNvPicPr>
          <p:nvPr/>
        </p:nvPicPr>
        <p:blipFill rotWithShape="1">
          <a:blip r:embed="rId4">
            <a:duotone>
              <a:prstClr val="black"/>
              <a:schemeClr val="accent2">
                <a:tint val="45000"/>
                <a:satMod val="400000"/>
              </a:schemeClr>
            </a:duotone>
            <a:extLst>
              <a:ext uri="{28A0092B-C50C-407E-A947-70E740481C1C}">
                <a14:useLocalDpi xmlns:a14="http://schemas.microsoft.com/office/drawing/2010/main" val="0"/>
              </a:ext>
            </a:extLst>
          </a:blip>
          <a:srcRect t="2246" r="-1" b="3872"/>
          <a:stretch/>
        </p:blipFill>
        <p:spPr bwMode="auto">
          <a:xfrm>
            <a:off x="469650" y="2819949"/>
            <a:ext cx="11249649" cy="25778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omputer Vision Vs. Image Processing: What Is The Future of Security -  FedTech">
            <a:extLst>
              <a:ext uri="{FF2B5EF4-FFF2-40B4-BE49-F238E27FC236}">
                <a16:creationId xmlns:a16="http://schemas.microsoft.com/office/drawing/2014/main" id="{9487C609-2D1E-416C-A972-2BF16F7948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848" b="45531"/>
          <a:stretch/>
        </p:blipFill>
        <p:spPr bwMode="auto">
          <a:xfrm>
            <a:off x="-29719" y="5470830"/>
            <a:ext cx="12275131" cy="1550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833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338" name="Rectangle 2">
            <a:extLst>
              <a:ext uri="{FF2B5EF4-FFF2-40B4-BE49-F238E27FC236}">
                <a16:creationId xmlns:a16="http://schemas.microsoft.com/office/drawing/2014/main" id="{BE8A619E-7436-4DBF-A075-38B51665C57C}"/>
              </a:ext>
            </a:extLst>
          </p:cNvPr>
          <p:cNvSpPr>
            <a:spLocks noChangeArrowheads="1"/>
          </p:cNvSpPr>
          <p:nvPr/>
        </p:nvSpPr>
        <p:spPr bwMode="auto">
          <a:xfrm>
            <a:off x="640079" y="2053641"/>
            <a:ext cx="3669161" cy="27600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90000"/>
              </a:lnSpc>
              <a:spcBef>
                <a:spcPct val="0"/>
              </a:spcBef>
              <a:spcAft>
                <a:spcPts val="600"/>
              </a:spcAft>
              <a:buNone/>
              <a:defRPr/>
            </a:pPr>
            <a:r>
              <a:rPr lang="en-US" altLang="el-GR" sz="4400" b="1" kern="1200">
                <a:solidFill>
                  <a:srgbClr val="FFFFFF"/>
                </a:solidFill>
                <a:latin typeface="+mj-lt"/>
                <a:ea typeface="+mj-ea"/>
                <a:cs typeface="+mj-cs"/>
              </a:rPr>
              <a:t>Παρα</a:t>
            </a:r>
            <a:r>
              <a:rPr lang="en-US" altLang="el-GR" sz="4400" b="1" kern="1200" err="1">
                <a:solidFill>
                  <a:srgbClr val="FFFFFF"/>
                </a:solidFill>
                <a:latin typeface="+mj-lt"/>
                <a:ea typeface="+mj-ea"/>
                <a:cs typeface="+mj-cs"/>
              </a:rPr>
              <a:t>δείγμ</a:t>
            </a:r>
            <a:r>
              <a:rPr lang="en-US" altLang="el-GR" sz="4400" b="1" kern="1200">
                <a:solidFill>
                  <a:srgbClr val="FFFFFF"/>
                </a:solidFill>
                <a:latin typeface="+mj-lt"/>
                <a:ea typeface="+mj-ea"/>
                <a:cs typeface="+mj-cs"/>
              </a:rPr>
              <a:t>ατα μετρήσιμων μεγεθών</a:t>
            </a:r>
          </a:p>
        </p:txBody>
      </p:sp>
      <p:sp>
        <p:nvSpPr>
          <p:cNvPr id="14339" name="Rectangle 3">
            <a:extLst>
              <a:ext uri="{FF2B5EF4-FFF2-40B4-BE49-F238E27FC236}">
                <a16:creationId xmlns:a16="http://schemas.microsoft.com/office/drawing/2014/main" id="{8CF41D88-860C-4BE9-9D96-2DE78886B1EB}"/>
              </a:ext>
            </a:extLst>
          </p:cNvPr>
          <p:cNvSpPr>
            <a:spLocks noChangeArrowheads="1"/>
          </p:cNvSpPr>
          <p:nvPr/>
        </p:nvSpPr>
        <p:spPr bwMode="auto">
          <a:xfrm>
            <a:off x="6090574" y="801866"/>
            <a:ext cx="5306084" cy="523063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marL="269875" indent="-269875">
              <a:spcBef>
                <a:spcPct val="20000"/>
              </a:spcBef>
              <a:buChar char="•"/>
              <a:defRPr sz="3200">
                <a:solidFill>
                  <a:schemeClr val="tx1"/>
                </a:solidFill>
                <a:latin typeface="Arial" charset="0"/>
              </a:defRPr>
            </a:lvl1pPr>
            <a:lvl2pPr marL="828675" indent="-285750">
              <a:spcBef>
                <a:spcPct val="20000"/>
              </a:spcBef>
              <a:buChar char="–"/>
              <a:defRPr sz="2800">
                <a:solidFill>
                  <a:schemeClr val="tx1"/>
                </a:solidFill>
                <a:latin typeface="Arial" charset="0"/>
              </a:defRPr>
            </a:lvl2pPr>
            <a:lvl3pPr marL="1236663" indent="-228600">
              <a:spcBef>
                <a:spcPct val="20000"/>
              </a:spcBef>
              <a:buChar char="•"/>
              <a:defRPr sz="2400">
                <a:solidFill>
                  <a:schemeClr val="tx1"/>
                </a:solidFill>
                <a:latin typeface="Arial" charset="0"/>
              </a:defRPr>
            </a:lvl3pPr>
            <a:lvl4pPr marL="164465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indent="-228600">
              <a:lnSpc>
                <a:spcPct val="90000"/>
              </a:lnSpc>
              <a:spcAft>
                <a:spcPct val="50000"/>
              </a:spcAft>
              <a:buFont typeface="Arial" panose="020B0604020202020204" pitchFamily="34" charset="0"/>
              <a:buChar char="•"/>
              <a:defRPr/>
            </a:pPr>
            <a:r>
              <a:rPr lang="en-US" altLang="el-GR" sz="2400">
                <a:solidFill>
                  <a:srgbClr val="000000"/>
                </a:solidFill>
                <a:latin typeface="+mn-lt"/>
              </a:rPr>
              <a:t>η φωτεινότητα (brightness)</a:t>
            </a:r>
          </a:p>
          <a:p>
            <a:pPr indent="-228600">
              <a:lnSpc>
                <a:spcPct val="90000"/>
              </a:lnSpc>
              <a:spcAft>
                <a:spcPct val="50000"/>
              </a:spcAft>
              <a:buFont typeface="Arial" panose="020B0604020202020204" pitchFamily="34" charset="0"/>
              <a:buChar char="•"/>
              <a:defRPr/>
            </a:pPr>
            <a:r>
              <a:rPr lang="en-US" altLang="el-GR" sz="2400">
                <a:solidFill>
                  <a:srgbClr val="000000"/>
                </a:solidFill>
                <a:latin typeface="+mn-lt"/>
              </a:rPr>
              <a:t>η υψομετρική διαφορά (elevation)</a:t>
            </a:r>
          </a:p>
          <a:p>
            <a:pPr indent="-228600">
              <a:lnSpc>
                <a:spcPct val="90000"/>
              </a:lnSpc>
              <a:spcAft>
                <a:spcPct val="50000"/>
              </a:spcAft>
              <a:buFont typeface="Arial" panose="020B0604020202020204" pitchFamily="34" charset="0"/>
              <a:buChar char="•"/>
              <a:defRPr/>
            </a:pPr>
            <a:r>
              <a:rPr lang="en-US" altLang="el-GR" sz="2400">
                <a:solidFill>
                  <a:srgbClr val="000000"/>
                </a:solidFill>
                <a:latin typeface="+mn-lt"/>
              </a:rPr>
              <a:t>η θερμοκρασία</a:t>
            </a:r>
          </a:p>
          <a:p>
            <a:pPr indent="-228600">
              <a:lnSpc>
                <a:spcPct val="90000"/>
              </a:lnSpc>
              <a:spcAft>
                <a:spcPct val="50000"/>
              </a:spcAft>
              <a:buFont typeface="Arial" panose="020B0604020202020204" pitchFamily="34" charset="0"/>
              <a:buChar char="•"/>
              <a:defRPr/>
            </a:pPr>
            <a:r>
              <a:rPr lang="en-US" altLang="el-GR" sz="2400">
                <a:solidFill>
                  <a:srgbClr val="000000"/>
                </a:solidFill>
                <a:latin typeface="+mn-lt"/>
              </a:rPr>
              <a:t>η πίεση</a:t>
            </a:r>
          </a:p>
          <a:p>
            <a:pPr indent="-228600">
              <a:lnSpc>
                <a:spcPct val="90000"/>
              </a:lnSpc>
              <a:spcAft>
                <a:spcPct val="50000"/>
              </a:spcAft>
              <a:buFont typeface="Arial" panose="020B0604020202020204" pitchFamily="34" charset="0"/>
              <a:buChar char="•"/>
              <a:defRPr/>
            </a:pPr>
            <a:r>
              <a:rPr lang="en-US" altLang="el-GR" sz="2400">
                <a:solidFill>
                  <a:srgbClr val="000000"/>
                </a:solidFill>
                <a:latin typeface="+mn-lt"/>
              </a:rPr>
              <a:t>η πυκνότητα</a:t>
            </a:r>
          </a:p>
          <a:p>
            <a:pPr indent="-228600">
              <a:lnSpc>
                <a:spcPct val="90000"/>
              </a:lnSpc>
              <a:spcAft>
                <a:spcPct val="50000"/>
              </a:spcAft>
              <a:buFont typeface="Arial" panose="020B0604020202020204" pitchFamily="34" charset="0"/>
              <a:buChar char="•"/>
              <a:defRPr/>
            </a:pPr>
            <a:r>
              <a:rPr lang="en-US" altLang="el-GR" sz="2400">
                <a:solidFill>
                  <a:srgbClr val="000000"/>
                </a:solidFill>
                <a:latin typeface="+mn-lt"/>
              </a:rPr>
              <a:t>το μαγνητικό πεδίο της Γής</a:t>
            </a:r>
          </a:p>
          <a:p>
            <a:pPr indent="-228600">
              <a:lnSpc>
                <a:spcPct val="90000"/>
              </a:lnSpc>
              <a:spcAft>
                <a:spcPct val="50000"/>
              </a:spcAft>
              <a:buFont typeface="Arial" panose="020B0604020202020204" pitchFamily="34" charset="0"/>
              <a:buChar char="•"/>
              <a:defRPr/>
            </a:pPr>
            <a:r>
              <a:rPr lang="en-US" altLang="el-GR" sz="2400">
                <a:solidFill>
                  <a:srgbClr val="000000"/>
                </a:solidFill>
                <a:latin typeface="+mn-lt"/>
              </a:rPr>
              <a:t>το ηλεκτρομαγνητικό πεδίο της Γής</a:t>
            </a:r>
          </a:p>
          <a:p>
            <a:pPr indent="-228600">
              <a:lnSpc>
                <a:spcPct val="90000"/>
              </a:lnSpc>
              <a:spcAft>
                <a:spcPct val="50000"/>
              </a:spcAft>
              <a:buFont typeface="Arial" panose="020B0604020202020204" pitchFamily="34" charset="0"/>
              <a:buChar char="•"/>
              <a:defRPr/>
            </a:pPr>
            <a:r>
              <a:rPr lang="en-US" altLang="el-GR" sz="2400">
                <a:solidFill>
                  <a:srgbClr val="000000"/>
                </a:solidFill>
                <a:latin typeface="+mn-lt"/>
              </a:rPr>
              <a:t>η ραδιενεργός ακτινοβολία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362" name="Rectangle 2">
            <a:extLst>
              <a:ext uri="{FF2B5EF4-FFF2-40B4-BE49-F238E27FC236}">
                <a16:creationId xmlns:a16="http://schemas.microsoft.com/office/drawing/2014/main" id="{172C25DD-94F2-4A6C-A6AC-23DD4540D665}"/>
              </a:ext>
            </a:extLst>
          </p:cNvPr>
          <p:cNvSpPr>
            <a:spLocks noChangeArrowheads="1"/>
          </p:cNvSpPr>
          <p:nvPr/>
        </p:nvSpPr>
        <p:spPr bwMode="auto">
          <a:xfrm>
            <a:off x="640079" y="2053641"/>
            <a:ext cx="3669161" cy="27600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90000"/>
              </a:lnSpc>
              <a:spcBef>
                <a:spcPct val="0"/>
              </a:spcBef>
              <a:spcAft>
                <a:spcPts val="600"/>
              </a:spcAft>
              <a:buNone/>
              <a:defRPr/>
            </a:pPr>
            <a:r>
              <a:rPr lang="en-US" altLang="el-GR" sz="4400" b="1" kern="1200">
                <a:solidFill>
                  <a:srgbClr val="FFFFFF"/>
                </a:solidFill>
                <a:latin typeface="+mj-lt"/>
                <a:ea typeface="+mj-ea"/>
                <a:cs typeface="+mj-cs"/>
              </a:rPr>
              <a:t>Παρα</a:t>
            </a:r>
            <a:r>
              <a:rPr lang="en-US" altLang="el-GR" sz="4400" b="1" kern="1200" err="1">
                <a:solidFill>
                  <a:srgbClr val="FFFFFF"/>
                </a:solidFill>
                <a:latin typeface="+mj-lt"/>
                <a:ea typeface="+mj-ea"/>
                <a:cs typeface="+mj-cs"/>
              </a:rPr>
              <a:t>δείγμ</a:t>
            </a:r>
            <a:r>
              <a:rPr lang="en-US" altLang="el-GR" sz="4400" b="1" kern="1200">
                <a:solidFill>
                  <a:srgbClr val="FFFFFF"/>
                </a:solidFill>
                <a:latin typeface="+mj-lt"/>
                <a:ea typeface="+mj-ea"/>
                <a:cs typeface="+mj-cs"/>
              </a:rPr>
              <a:t>ατα διανυσματικών μεγεθών</a:t>
            </a:r>
          </a:p>
        </p:txBody>
      </p:sp>
      <p:sp>
        <p:nvSpPr>
          <p:cNvPr id="15363" name="Rectangle 3">
            <a:extLst>
              <a:ext uri="{FF2B5EF4-FFF2-40B4-BE49-F238E27FC236}">
                <a16:creationId xmlns:a16="http://schemas.microsoft.com/office/drawing/2014/main" id="{EB20E81A-D60F-43F1-9895-76251CD0AD5A}"/>
              </a:ext>
            </a:extLst>
          </p:cNvPr>
          <p:cNvSpPr>
            <a:spLocks noChangeArrowheads="1"/>
          </p:cNvSpPr>
          <p:nvPr/>
        </p:nvSpPr>
        <p:spPr bwMode="auto">
          <a:xfrm>
            <a:off x="6090574" y="801866"/>
            <a:ext cx="5306084" cy="523063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marL="269875" indent="-269875">
              <a:spcBef>
                <a:spcPct val="20000"/>
              </a:spcBef>
              <a:buChar char="•"/>
              <a:defRPr sz="3200">
                <a:solidFill>
                  <a:schemeClr val="tx1"/>
                </a:solidFill>
                <a:latin typeface="Arial" charset="0"/>
              </a:defRPr>
            </a:lvl1pPr>
            <a:lvl2pPr marL="828675" indent="-285750">
              <a:spcBef>
                <a:spcPct val="20000"/>
              </a:spcBef>
              <a:buChar char="–"/>
              <a:defRPr sz="2800">
                <a:solidFill>
                  <a:schemeClr val="tx1"/>
                </a:solidFill>
                <a:latin typeface="Arial" charset="0"/>
              </a:defRPr>
            </a:lvl2pPr>
            <a:lvl3pPr marL="1236663" indent="-228600">
              <a:spcBef>
                <a:spcPct val="20000"/>
              </a:spcBef>
              <a:buChar char="•"/>
              <a:defRPr sz="2400">
                <a:solidFill>
                  <a:schemeClr val="tx1"/>
                </a:solidFill>
                <a:latin typeface="Arial" charset="0"/>
              </a:defRPr>
            </a:lvl3pPr>
            <a:lvl4pPr marL="164465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indent="-228600">
              <a:lnSpc>
                <a:spcPct val="90000"/>
              </a:lnSpc>
              <a:spcAft>
                <a:spcPct val="50000"/>
              </a:spcAft>
              <a:buFont typeface="Arial" panose="020B0604020202020204" pitchFamily="34" charset="0"/>
              <a:buChar char="•"/>
              <a:defRPr/>
            </a:pPr>
            <a:r>
              <a:rPr lang="en-US" altLang="el-GR" sz="2400">
                <a:solidFill>
                  <a:srgbClr val="000000"/>
                </a:solidFill>
                <a:latin typeface="+mn-lt"/>
              </a:rPr>
              <a:t>φωτεινότητα σε διάφορα κανάλια (μπάντες) του ορατού φάσματος (π.χ. RGB εικόνες)</a:t>
            </a:r>
          </a:p>
          <a:p>
            <a:pPr indent="-228600">
              <a:lnSpc>
                <a:spcPct val="90000"/>
              </a:lnSpc>
              <a:spcAft>
                <a:spcPct val="50000"/>
              </a:spcAft>
              <a:buFont typeface="Arial" panose="020B0604020202020204" pitchFamily="34" charset="0"/>
              <a:buChar char="•"/>
              <a:defRPr/>
            </a:pPr>
            <a:r>
              <a:rPr lang="en-US" altLang="el-GR" sz="2400">
                <a:solidFill>
                  <a:srgbClr val="000000"/>
                </a:solidFill>
                <a:latin typeface="+mn-lt"/>
              </a:rPr>
              <a:t>φωτεινότητα στο ορατό ή και μή ορατό φάσμα (π.χ. πολυφασματικές LANDSAT εικόνες)</a:t>
            </a:r>
          </a:p>
          <a:p>
            <a:pPr indent="-228600">
              <a:lnSpc>
                <a:spcPct val="90000"/>
              </a:lnSpc>
              <a:spcAft>
                <a:spcPct val="50000"/>
              </a:spcAft>
              <a:buFont typeface="Arial" panose="020B0604020202020204" pitchFamily="34" charset="0"/>
              <a:buChar char="•"/>
              <a:defRPr/>
            </a:pPr>
            <a:r>
              <a:rPr lang="en-US" altLang="el-GR" sz="2400">
                <a:solidFill>
                  <a:srgbClr val="000000"/>
                </a:solidFill>
                <a:latin typeface="+mn-lt"/>
              </a:rPr>
              <a:t>κάποιος συνδυασμός βαθμωτών μεγεθών</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128055F-419F-4991-9E87-450512337FC3}"/>
              </a:ext>
            </a:extLst>
          </p:cNvPr>
          <p:cNvSpPr>
            <a:spLocks noGrp="1"/>
          </p:cNvSpPr>
          <p:nvPr>
            <p:ph type="title"/>
          </p:nvPr>
        </p:nvSpPr>
        <p:spPr>
          <a:xfrm>
            <a:off x="1179226" y="826680"/>
            <a:ext cx="9833548" cy="1325563"/>
          </a:xfrm>
        </p:spPr>
        <p:txBody>
          <a:bodyPr>
            <a:normAutofit/>
          </a:bodyPr>
          <a:lstStyle/>
          <a:p>
            <a:pPr algn="ctr"/>
            <a:r>
              <a:rPr lang="el-GR" sz="4000">
                <a:solidFill>
                  <a:srgbClr val="FFFFFF"/>
                </a:solidFill>
              </a:rPr>
              <a:t>Τι εννοούμε με τον όρο επεξεργασία εικόνας</a:t>
            </a:r>
            <a:r>
              <a:rPr lang="en-US" sz="4000">
                <a:solidFill>
                  <a:srgbClr val="FFFFFF"/>
                </a:solidFill>
              </a:rPr>
              <a:t>;</a:t>
            </a:r>
          </a:p>
        </p:txBody>
      </p:sp>
      <p:sp>
        <p:nvSpPr>
          <p:cNvPr id="3" name="Content Placeholder 2">
            <a:extLst>
              <a:ext uri="{FF2B5EF4-FFF2-40B4-BE49-F238E27FC236}">
                <a16:creationId xmlns:a16="http://schemas.microsoft.com/office/drawing/2014/main" id="{7BB9779A-0298-464F-A823-179DB4848135}"/>
              </a:ext>
            </a:extLst>
          </p:cNvPr>
          <p:cNvSpPr>
            <a:spLocks noGrp="1"/>
          </p:cNvSpPr>
          <p:nvPr>
            <p:ph idx="1"/>
          </p:nvPr>
        </p:nvSpPr>
        <p:spPr>
          <a:xfrm>
            <a:off x="355601" y="2576503"/>
            <a:ext cx="11480494" cy="2478098"/>
          </a:xfrm>
        </p:spPr>
        <p:txBody>
          <a:bodyPr>
            <a:normAutofit fontScale="92500" lnSpcReduction="20000"/>
          </a:bodyPr>
          <a:lstStyle/>
          <a:p>
            <a:pPr eaLnBrk="1" hangingPunct="1">
              <a:lnSpc>
                <a:spcPct val="120000"/>
              </a:lnSpc>
              <a:spcBef>
                <a:spcPts val="600"/>
              </a:spcBef>
              <a:spcAft>
                <a:spcPts val="600"/>
              </a:spcAft>
              <a:defRPr/>
            </a:pPr>
            <a:r>
              <a:rPr lang="el-GR" altLang="el-GR" sz="2000" i="1">
                <a:solidFill>
                  <a:srgbClr val="FF0000"/>
                </a:solidFill>
              </a:rPr>
              <a:t>Ψηφιακή επεξεργασία εικόνας</a:t>
            </a:r>
            <a:r>
              <a:rPr lang="el-GR" altLang="el-GR" sz="2000"/>
              <a:t> είναι ο κλάδος της επιστήμης των υπολογιστών που εφαρμόζει μία σειρά από λειτουργίες σε μια ψηφιακή εικόνα, με σκοπό να ληφθεί το επιθυμητό αποτέλεσμα. Το αποτέλεσμα δίνεται, συνήθως, σε μορφή ψηφιακής εικόνας.</a:t>
            </a:r>
            <a:endParaRPr lang="en-GB" altLang="el-GR" sz="2000"/>
          </a:p>
          <a:p>
            <a:pPr eaLnBrk="1" hangingPunct="1">
              <a:lnSpc>
                <a:spcPct val="120000"/>
              </a:lnSpc>
              <a:spcBef>
                <a:spcPts val="600"/>
              </a:spcBef>
              <a:spcAft>
                <a:spcPts val="600"/>
              </a:spcAft>
              <a:defRPr/>
            </a:pPr>
            <a:r>
              <a:rPr lang="el-GR" altLang="el-GR" sz="2000"/>
              <a:t>Αν θεωρήσουμε τις εικόνες ως 2</a:t>
            </a:r>
            <a:r>
              <a:rPr lang="en-US" altLang="el-GR" sz="2000"/>
              <a:t>D </a:t>
            </a:r>
            <a:r>
              <a:rPr lang="el-GR" altLang="el-GR" sz="2000"/>
              <a:t>σήματα τότε η ψηφιακή </a:t>
            </a:r>
            <a:r>
              <a:rPr lang="el-GR" altLang="el-GR" sz="2000" err="1"/>
              <a:t>επεξερ-γασία</a:t>
            </a:r>
            <a:r>
              <a:rPr lang="el-GR" altLang="el-GR" sz="2000"/>
              <a:t> εικόνας αποτελεί ειδική περίπτωση του επιστημονικού πεδίου της ψηφιακής επεξεργασίας σήματος.</a:t>
            </a:r>
            <a:endParaRPr lang="en-GB" altLang="el-GR" sz="2000" i="1">
              <a:solidFill>
                <a:srgbClr val="FF0000"/>
              </a:solidFill>
            </a:endParaRPr>
          </a:p>
          <a:p>
            <a:pPr eaLnBrk="1" hangingPunct="1">
              <a:lnSpc>
                <a:spcPct val="120000"/>
              </a:lnSpc>
              <a:spcBef>
                <a:spcPts val="600"/>
              </a:spcBef>
              <a:spcAft>
                <a:spcPts val="600"/>
              </a:spcAft>
              <a:defRPr/>
            </a:pPr>
            <a:r>
              <a:rPr lang="el-GR" altLang="el-GR" sz="2000"/>
              <a:t>Αποσκοπεί στη βελτίωση της ποιότητας της εικόνας και στην ανάδειξη του περιεχομένου της είτε για ανθρώπινη αντίληψη είτε για αυτόματη ερμηνεία από τον Η/Υ.</a:t>
            </a:r>
            <a:endParaRPr lang="en-GB" altLang="el-GR" sz="2000"/>
          </a:p>
        </p:txBody>
      </p:sp>
      <p:grpSp>
        <p:nvGrpSpPr>
          <p:cNvPr id="6" name="Group 13">
            <a:extLst>
              <a:ext uri="{FF2B5EF4-FFF2-40B4-BE49-F238E27FC236}">
                <a16:creationId xmlns:a16="http://schemas.microsoft.com/office/drawing/2014/main" id="{B52FDDB3-B566-42BE-A3AE-72B541BD9509}"/>
              </a:ext>
            </a:extLst>
          </p:cNvPr>
          <p:cNvGrpSpPr>
            <a:grpSpLocks/>
          </p:cNvGrpSpPr>
          <p:nvPr/>
        </p:nvGrpSpPr>
        <p:grpSpPr bwMode="auto">
          <a:xfrm>
            <a:off x="2160435" y="5330439"/>
            <a:ext cx="7870825" cy="1081088"/>
            <a:chOff x="418" y="3016"/>
            <a:chExt cx="4958" cy="681"/>
          </a:xfrm>
        </p:grpSpPr>
        <p:sp>
          <p:nvSpPr>
            <p:cNvPr id="7" name="Text Box 6">
              <a:extLst>
                <a:ext uri="{FF2B5EF4-FFF2-40B4-BE49-F238E27FC236}">
                  <a16:creationId xmlns:a16="http://schemas.microsoft.com/office/drawing/2014/main" id="{0FF1DB02-5B78-4F70-B46F-01500B1824B7}"/>
                </a:ext>
              </a:extLst>
            </p:cNvPr>
            <p:cNvSpPr txBox="1">
              <a:spLocks noChangeArrowheads="1"/>
            </p:cNvSpPr>
            <p:nvPr/>
          </p:nvSpPr>
          <p:spPr bwMode="auto">
            <a:xfrm>
              <a:off x="1981" y="3016"/>
              <a:ext cx="1679" cy="681"/>
            </a:xfrm>
            <a:prstGeom prst="rect">
              <a:avLst/>
            </a:prstGeom>
            <a:solidFill>
              <a:srgbClr val="FFFF00"/>
            </a:solidFill>
            <a:ln w="25400">
              <a:solidFill>
                <a:srgbClr val="0000CC"/>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bIns="154800">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lnSpc>
                  <a:spcPct val="125000"/>
                </a:lnSpc>
                <a:spcBef>
                  <a:spcPct val="70000"/>
                </a:spcBef>
                <a:spcAft>
                  <a:spcPct val="70000"/>
                </a:spcAft>
                <a:buFontTx/>
                <a:buNone/>
                <a:defRPr/>
              </a:pPr>
              <a:r>
                <a:rPr lang="en-US" altLang="el-GR" sz="2400" b="1">
                  <a:solidFill>
                    <a:srgbClr val="000099"/>
                  </a:solidFill>
                </a:rPr>
                <a:t>Image Processing</a:t>
              </a:r>
              <a:endParaRPr lang="el-GR" altLang="el-GR" sz="2400" b="1">
                <a:solidFill>
                  <a:srgbClr val="000099"/>
                </a:solidFill>
              </a:endParaRPr>
            </a:p>
          </p:txBody>
        </p:sp>
        <p:sp>
          <p:nvSpPr>
            <p:cNvPr id="9" name="Text Box 7">
              <a:extLst>
                <a:ext uri="{FF2B5EF4-FFF2-40B4-BE49-F238E27FC236}">
                  <a16:creationId xmlns:a16="http://schemas.microsoft.com/office/drawing/2014/main" id="{E58D44AE-10F6-4150-9357-C6812BEC0E2E}"/>
                </a:ext>
              </a:extLst>
            </p:cNvPr>
            <p:cNvSpPr txBox="1">
              <a:spLocks noChangeArrowheads="1"/>
            </p:cNvSpPr>
            <p:nvPr/>
          </p:nvSpPr>
          <p:spPr bwMode="auto">
            <a:xfrm>
              <a:off x="418" y="3242"/>
              <a:ext cx="997" cy="291"/>
            </a:xfrm>
            <a:prstGeom prst="rect">
              <a:avLst/>
            </a:prstGeom>
            <a:solidFill>
              <a:srgbClr val="FFCC99"/>
            </a:solidFill>
            <a:ln w="2540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defRPr/>
              </a:pPr>
              <a:r>
                <a:rPr lang="en-US" altLang="el-GR" sz="2400" b="1">
                  <a:solidFill>
                    <a:srgbClr val="006600"/>
                  </a:solidFill>
                </a:rPr>
                <a:t>Image</a:t>
              </a:r>
              <a:r>
                <a:rPr lang="en-US" altLang="el-GR" sz="2400" b="1">
                  <a:solidFill>
                    <a:srgbClr val="000099"/>
                  </a:solidFill>
                </a:rPr>
                <a:t> </a:t>
              </a:r>
              <a:endParaRPr lang="el-GR" altLang="el-GR" sz="2400" b="1">
                <a:solidFill>
                  <a:srgbClr val="000099"/>
                </a:solidFill>
              </a:endParaRPr>
            </a:p>
          </p:txBody>
        </p:sp>
        <p:sp>
          <p:nvSpPr>
            <p:cNvPr id="11" name="Text Box 8">
              <a:extLst>
                <a:ext uri="{FF2B5EF4-FFF2-40B4-BE49-F238E27FC236}">
                  <a16:creationId xmlns:a16="http://schemas.microsoft.com/office/drawing/2014/main" id="{3816D6BB-1C0F-4B19-83D4-0CB1BC2F4ACC}"/>
                </a:ext>
              </a:extLst>
            </p:cNvPr>
            <p:cNvSpPr txBox="1">
              <a:spLocks noChangeArrowheads="1"/>
            </p:cNvSpPr>
            <p:nvPr/>
          </p:nvSpPr>
          <p:spPr bwMode="auto">
            <a:xfrm>
              <a:off x="4224" y="3135"/>
              <a:ext cx="1152" cy="534"/>
            </a:xfrm>
            <a:prstGeom prst="rect">
              <a:avLst/>
            </a:prstGeom>
            <a:solidFill>
              <a:srgbClr val="FFCC99"/>
            </a:solidFill>
            <a:ln w="2540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defRPr/>
              </a:pPr>
              <a:r>
                <a:rPr lang="en-US" altLang="el-GR" sz="2400" b="1">
                  <a:solidFill>
                    <a:srgbClr val="006600"/>
                  </a:solidFill>
                </a:rPr>
                <a:t>Better Image</a:t>
              </a:r>
              <a:r>
                <a:rPr lang="en-US" altLang="el-GR" sz="2400" b="1">
                  <a:solidFill>
                    <a:srgbClr val="000099"/>
                  </a:solidFill>
                </a:rPr>
                <a:t> </a:t>
              </a:r>
              <a:endParaRPr lang="el-GR" altLang="el-GR" sz="2400" b="1">
                <a:solidFill>
                  <a:srgbClr val="000099"/>
                </a:solidFill>
              </a:endParaRPr>
            </a:p>
          </p:txBody>
        </p:sp>
        <p:sp>
          <p:nvSpPr>
            <p:cNvPr id="12" name="AutoShape 9">
              <a:extLst>
                <a:ext uri="{FF2B5EF4-FFF2-40B4-BE49-F238E27FC236}">
                  <a16:creationId xmlns:a16="http://schemas.microsoft.com/office/drawing/2014/main" id="{AA169597-B7ED-417B-951E-3D7F3BB9304D}"/>
                </a:ext>
              </a:extLst>
            </p:cNvPr>
            <p:cNvSpPr>
              <a:spLocks noChangeArrowheads="1"/>
            </p:cNvSpPr>
            <p:nvPr/>
          </p:nvSpPr>
          <p:spPr bwMode="auto">
            <a:xfrm>
              <a:off x="1440" y="3299"/>
              <a:ext cx="513" cy="196"/>
            </a:xfrm>
            <a:prstGeom prst="rightArrow">
              <a:avLst>
                <a:gd name="adj1" fmla="val 50000"/>
                <a:gd name="adj2" fmla="val 65434"/>
              </a:avLst>
            </a:prstGeom>
            <a:solidFill>
              <a:srgbClr val="FF0000"/>
            </a:solidFill>
            <a:ln w="2540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sp>
          <p:nvSpPr>
            <p:cNvPr id="13" name="AutoShape 10">
              <a:extLst>
                <a:ext uri="{FF2B5EF4-FFF2-40B4-BE49-F238E27FC236}">
                  <a16:creationId xmlns:a16="http://schemas.microsoft.com/office/drawing/2014/main" id="{DAC30C55-3DB5-4891-8AB0-4B70D643BF0D}"/>
                </a:ext>
              </a:extLst>
            </p:cNvPr>
            <p:cNvSpPr>
              <a:spLocks noChangeArrowheads="1"/>
            </p:cNvSpPr>
            <p:nvPr/>
          </p:nvSpPr>
          <p:spPr bwMode="auto">
            <a:xfrm>
              <a:off x="3677" y="3314"/>
              <a:ext cx="513" cy="196"/>
            </a:xfrm>
            <a:prstGeom prst="rightArrow">
              <a:avLst>
                <a:gd name="adj1" fmla="val 50000"/>
                <a:gd name="adj2" fmla="val 65434"/>
              </a:avLst>
            </a:prstGeom>
            <a:solidFill>
              <a:srgbClr val="FF0000"/>
            </a:solidFill>
            <a:ln w="2540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grpSp>
    </p:spTree>
    <p:extLst>
      <p:ext uri="{BB962C8B-B14F-4D97-AF65-F5344CB8AC3E}">
        <p14:creationId xmlns:p14="http://schemas.microsoft.com/office/powerpoint/2010/main" val="1911699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410" name="Rectangle 2">
            <a:extLst>
              <a:ext uri="{FF2B5EF4-FFF2-40B4-BE49-F238E27FC236}">
                <a16:creationId xmlns:a16="http://schemas.microsoft.com/office/drawing/2014/main" id="{B03E6DC9-0A8C-4491-BA9B-7BDD7F51CC08}"/>
              </a:ext>
            </a:extLst>
          </p:cNvPr>
          <p:cNvSpPr>
            <a:spLocks noChangeArrowheads="1"/>
          </p:cNvSpPr>
          <p:nvPr/>
        </p:nvSpPr>
        <p:spPr bwMode="auto">
          <a:xfrm>
            <a:off x="1179226" y="826680"/>
            <a:ext cx="7731526" cy="13255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lnSpc>
                <a:spcPct val="90000"/>
              </a:lnSpc>
              <a:spcBef>
                <a:spcPct val="0"/>
              </a:spcBef>
              <a:spcAft>
                <a:spcPts val="600"/>
              </a:spcAft>
              <a:buNone/>
              <a:defRPr/>
            </a:pPr>
            <a:r>
              <a:rPr lang="en-US" altLang="el-GR" sz="4000" b="1" u="sng" kern="1200">
                <a:solidFill>
                  <a:srgbClr val="FFFFFF"/>
                </a:solidFill>
                <a:latin typeface="+mj-lt"/>
                <a:ea typeface="+mj-ea"/>
                <a:cs typeface="+mj-cs"/>
              </a:rPr>
              <a:t>Παρα</a:t>
            </a:r>
            <a:r>
              <a:rPr lang="en-US" altLang="el-GR" sz="4000" b="1" u="sng" kern="1200" err="1">
                <a:solidFill>
                  <a:srgbClr val="FFFFFF"/>
                </a:solidFill>
                <a:latin typeface="+mj-lt"/>
                <a:ea typeface="+mj-ea"/>
                <a:cs typeface="+mj-cs"/>
              </a:rPr>
              <a:t>δείγμ</a:t>
            </a:r>
            <a:r>
              <a:rPr lang="en-US" altLang="el-GR" sz="4000" b="1" u="sng" kern="1200">
                <a:solidFill>
                  <a:srgbClr val="FFFFFF"/>
                </a:solidFill>
                <a:latin typeface="+mj-lt"/>
                <a:ea typeface="+mj-ea"/>
                <a:cs typeface="+mj-cs"/>
              </a:rPr>
              <a:t>ατα επεξεργασίας εικόνας</a:t>
            </a:r>
          </a:p>
        </p:txBody>
      </p:sp>
      <p:sp>
        <p:nvSpPr>
          <p:cNvPr id="17411" name="Rectangle 3">
            <a:extLst>
              <a:ext uri="{FF2B5EF4-FFF2-40B4-BE49-F238E27FC236}">
                <a16:creationId xmlns:a16="http://schemas.microsoft.com/office/drawing/2014/main" id="{944ED794-8FDA-4532-83AB-B4242BD26DDA}"/>
              </a:ext>
            </a:extLst>
          </p:cNvPr>
          <p:cNvSpPr>
            <a:spLocks noChangeArrowheads="1"/>
          </p:cNvSpPr>
          <p:nvPr/>
        </p:nvSpPr>
        <p:spPr bwMode="auto">
          <a:xfrm>
            <a:off x="690516" y="2681928"/>
            <a:ext cx="5393077" cy="39431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ormAutofit/>
          </a:bodyPr>
          <a:lstStyle>
            <a:lvl1pPr marL="269875" indent="-269875">
              <a:spcBef>
                <a:spcPct val="20000"/>
              </a:spcBef>
              <a:buChar char="•"/>
              <a:defRPr sz="3200">
                <a:solidFill>
                  <a:schemeClr val="tx1"/>
                </a:solidFill>
                <a:latin typeface="Arial" charset="0"/>
              </a:defRPr>
            </a:lvl1pPr>
            <a:lvl2pPr marL="828675" indent="-285750">
              <a:spcBef>
                <a:spcPct val="20000"/>
              </a:spcBef>
              <a:buChar char="–"/>
              <a:defRPr sz="2800">
                <a:solidFill>
                  <a:schemeClr val="tx1"/>
                </a:solidFill>
                <a:latin typeface="Arial" charset="0"/>
              </a:defRPr>
            </a:lvl2pPr>
            <a:lvl3pPr marL="1236663" indent="-228600">
              <a:spcBef>
                <a:spcPct val="20000"/>
              </a:spcBef>
              <a:buChar char="•"/>
              <a:defRPr sz="2400">
                <a:solidFill>
                  <a:schemeClr val="tx1"/>
                </a:solidFill>
                <a:latin typeface="Arial" charset="0"/>
              </a:defRPr>
            </a:lvl3pPr>
            <a:lvl4pPr marL="164465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384175" indent="-342900">
              <a:lnSpc>
                <a:spcPct val="90000"/>
              </a:lnSpc>
              <a:spcAft>
                <a:spcPct val="50000"/>
              </a:spcAft>
              <a:buFont typeface="+mj-lt"/>
              <a:buAutoNum type="arabicPeriod"/>
              <a:defRPr/>
            </a:pPr>
            <a:r>
              <a:rPr lang="en-US" altLang="el-GR" sz="1700">
                <a:solidFill>
                  <a:srgbClr val="000000"/>
                </a:solidFill>
                <a:latin typeface="+mn-lt"/>
              </a:rPr>
              <a:t>Καθα</a:t>
            </a:r>
            <a:r>
              <a:rPr lang="en-US" altLang="el-GR" sz="1700" err="1">
                <a:solidFill>
                  <a:srgbClr val="000000"/>
                </a:solidFill>
                <a:latin typeface="+mn-lt"/>
              </a:rPr>
              <a:t>ρισμός</a:t>
            </a:r>
            <a:r>
              <a:rPr lang="en-US" altLang="el-GR" sz="1700" i="1">
                <a:solidFill>
                  <a:srgbClr val="000000"/>
                </a:solidFill>
                <a:latin typeface="+mn-lt"/>
              </a:rPr>
              <a:t> </a:t>
            </a:r>
            <a:r>
              <a:rPr lang="en-US" altLang="el-GR" sz="1700" err="1">
                <a:solidFill>
                  <a:srgbClr val="000000"/>
                </a:solidFill>
                <a:latin typeface="+mn-lt"/>
              </a:rPr>
              <a:t>εικόν</a:t>
            </a:r>
            <a:r>
              <a:rPr lang="en-US" altLang="el-GR" sz="1700">
                <a:solidFill>
                  <a:srgbClr val="000000"/>
                </a:solidFill>
                <a:latin typeface="+mn-lt"/>
              </a:rPr>
              <a:t>ας από θόρυβο.</a:t>
            </a:r>
          </a:p>
          <a:p>
            <a:pPr marL="384175" indent="-342900">
              <a:lnSpc>
                <a:spcPct val="90000"/>
              </a:lnSpc>
              <a:spcAft>
                <a:spcPct val="50000"/>
              </a:spcAft>
              <a:buFont typeface="+mj-lt"/>
              <a:buAutoNum type="arabicPeriod"/>
              <a:defRPr/>
            </a:pPr>
            <a:r>
              <a:rPr lang="en-US" altLang="el-GR" sz="1700" err="1">
                <a:solidFill>
                  <a:srgbClr val="000000"/>
                </a:solidFill>
                <a:latin typeface="+mn-lt"/>
              </a:rPr>
              <a:t>Γεωμετρική</a:t>
            </a:r>
            <a:r>
              <a:rPr lang="en-US" altLang="el-GR" sz="1700">
                <a:solidFill>
                  <a:srgbClr val="000000"/>
                </a:solidFill>
                <a:latin typeface="+mn-lt"/>
              </a:rPr>
              <a:t> </a:t>
            </a:r>
            <a:r>
              <a:rPr lang="en-US" altLang="el-GR" sz="1700" err="1">
                <a:solidFill>
                  <a:srgbClr val="000000"/>
                </a:solidFill>
                <a:latin typeface="+mn-lt"/>
              </a:rPr>
              <a:t>διόρθωση</a:t>
            </a:r>
            <a:r>
              <a:rPr lang="en-US" altLang="el-GR" sz="1700">
                <a:solidFill>
                  <a:srgbClr val="000000"/>
                </a:solidFill>
                <a:latin typeface="+mn-lt"/>
              </a:rPr>
              <a:t> (π.χ. </a:t>
            </a:r>
            <a:r>
              <a:rPr lang="en-US" altLang="el-GR" sz="1700" err="1">
                <a:solidFill>
                  <a:srgbClr val="000000"/>
                </a:solidFill>
                <a:latin typeface="+mn-lt"/>
              </a:rPr>
              <a:t>σε</a:t>
            </a:r>
            <a:r>
              <a:rPr lang="en-US" altLang="el-GR" sz="1700">
                <a:solidFill>
                  <a:srgbClr val="000000"/>
                </a:solidFill>
                <a:latin typeface="+mn-lt"/>
              </a:rPr>
              <a:t> </a:t>
            </a:r>
            <a:r>
              <a:rPr lang="en-US" altLang="el-GR" sz="1700" err="1">
                <a:solidFill>
                  <a:srgbClr val="000000"/>
                </a:solidFill>
                <a:latin typeface="+mn-lt"/>
              </a:rPr>
              <a:t>δορυφορικές</a:t>
            </a:r>
            <a:r>
              <a:rPr lang="en-US" altLang="el-GR" sz="1700">
                <a:solidFill>
                  <a:srgbClr val="000000"/>
                </a:solidFill>
                <a:latin typeface="+mn-lt"/>
              </a:rPr>
              <a:t> </a:t>
            </a:r>
            <a:r>
              <a:rPr lang="en-US" altLang="el-GR" sz="1700" err="1">
                <a:solidFill>
                  <a:srgbClr val="000000"/>
                </a:solidFill>
                <a:latin typeface="+mn-lt"/>
              </a:rPr>
              <a:t>εικόνες</a:t>
            </a:r>
            <a:r>
              <a:rPr lang="en-US" altLang="el-GR" sz="1700">
                <a:solidFill>
                  <a:srgbClr val="000000"/>
                </a:solidFill>
                <a:latin typeface="+mn-lt"/>
              </a:rPr>
              <a:t>, κα</a:t>
            </a:r>
            <a:r>
              <a:rPr lang="en-US" altLang="el-GR" sz="1700" err="1">
                <a:solidFill>
                  <a:srgbClr val="000000"/>
                </a:solidFill>
                <a:latin typeface="+mn-lt"/>
              </a:rPr>
              <a:t>τά</a:t>
            </a:r>
            <a:r>
              <a:rPr lang="en-US" altLang="el-GR" sz="1700">
                <a:solidFill>
                  <a:srgbClr val="000000"/>
                </a:solidFill>
                <a:latin typeface="+mn-lt"/>
              </a:rPr>
              <a:t> </a:t>
            </a:r>
            <a:r>
              <a:rPr lang="en-US" altLang="el-GR" sz="1700" err="1">
                <a:solidFill>
                  <a:srgbClr val="000000"/>
                </a:solidFill>
                <a:latin typeface="+mn-lt"/>
              </a:rPr>
              <a:t>τη</a:t>
            </a:r>
            <a:r>
              <a:rPr lang="en-US" altLang="el-GR" sz="1700">
                <a:solidFill>
                  <a:srgbClr val="000000"/>
                </a:solidFill>
                <a:latin typeface="+mn-lt"/>
              </a:rPr>
              <a:t> </a:t>
            </a:r>
            <a:r>
              <a:rPr lang="en-US" altLang="el-GR" sz="1700" err="1">
                <a:solidFill>
                  <a:srgbClr val="000000"/>
                </a:solidFill>
                <a:latin typeface="+mn-lt"/>
              </a:rPr>
              <a:t>δημιουργί</a:t>
            </a:r>
            <a:r>
              <a:rPr lang="en-US" altLang="el-GR" sz="1700">
                <a:solidFill>
                  <a:srgbClr val="000000"/>
                </a:solidFill>
                <a:latin typeface="+mn-lt"/>
              </a:rPr>
              <a:t>α ορθοφωτογραφιών, κ.λπ.)</a:t>
            </a:r>
          </a:p>
          <a:p>
            <a:pPr marL="384175" indent="-342900">
              <a:lnSpc>
                <a:spcPct val="90000"/>
              </a:lnSpc>
              <a:spcAft>
                <a:spcPct val="50000"/>
              </a:spcAft>
              <a:buFont typeface="+mj-lt"/>
              <a:buAutoNum type="arabicPeriod"/>
              <a:defRPr/>
            </a:pPr>
            <a:r>
              <a:rPr lang="en-US" altLang="el-GR" sz="1700" err="1">
                <a:solidFill>
                  <a:srgbClr val="000000"/>
                </a:solidFill>
                <a:latin typeface="+mn-lt"/>
              </a:rPr>
              <a:t>Εξομάλυνση</a:t>
            </a:r>
            <a:r>
              <a:rPr lang="en-US" altLang="el-GR" sz="1700">
                <a:solidFill>
                  <a:srgbClr val="000000"/>
                </a:solidFill>
                <a:latin typeface="+mn-lt"/>
              </a:rPr>
              <a:t> </a:t>
            </a:r>
            <a:r>
              <a:rPr lang="en-US" altLang="el-GR" sz="1700" err="1">
                <a:solidFill>
                  <a:srgbClr val="000000"/>
                </a:solidFill>
                <a:latin typeface="+mn-lt"/>
              </a:rPr>
              <a:t>εικόν</a:t>
            </a:r>
            <a:r>
              <a:rPr lang="en-US" altLang="el-GR" sz="1700">
                <a:solidFill>
                  <a:srgbClr val="000000"/>
                </a:solidFill>
                <a:latin typeface="+mn-lt"/>
              </a:rPr>
              <a:t>ας</a:t>
            </a:r>
          </a:p>
          <a:p>
            <a:pPr marL="384175" indent="-342900">
              <a:lnSpc>
                <a:spcPct val="90000"/>
              </a:lnSpc>
              <a:spcAft>
                <a:spcPct val="50000"/>
              </a:spcAft>
              <a:buFont typeface="+mj-lt"/>
              <a:buAutoNum type="arabicPeriod"/>
              <a:defRPr/>
            </a:pPr>
            <a:r>
              <a:rPr lang="en-US" altLang="el-GR" sz="1700" err="1">
                <a:solidFill>
                  <a:srgbClr val="000000"/>
                </a:solidFill>
                <a:latin typeface="+mn-lt"/>
              </a:rPr>
              <a:t>Τονισμός</a:t>
            </a:r>
            <a:r>
              <a:rPr lang="en-US" altLang="el-GR" sz="1700">
                <a:solidFill>
                  <a:srgbClr val="000000"/>
                </a:solidFill>
                <a:latin typeface="+mn-lt"/>
              </a:rPr>
              <a:t> ή </a:t>
            </a:r>
            <a:r>
              <a:rPr lang="en-US" altLang="el-GR" sz="1700" err="1">
                <a:solidFill>
                  <a:srgbClr val="000000"/>
                </a:solidFill>
                <a:latin typeface="+mn-lt"/>
              </a:rPr>
              <a:t>ενίσχυση</a:t>
            </a:r>
            <a:r>
              <a:rPr lang="en-US" altLang="el-GR" sz="1700">
                <a:solidFill>
                  <a:srgbClr val="000000"/>
                </a:solidFill>
                <a:latin typeface="+mn-lt"/>
              </a:rPr>
              <a:t> </a:t>
            </a:r>
            <a:r>
              <a:rPr lang="en-US" altLang="el-GR" sz="1700" err="1">
                <a:solidFill>
                  <a:srgbClr val="000000"/>
                </a:solidFill>
                <a:latin typeface="+mn-lt"/>
              </a:rPr>
              <a:t>ορισμένων</a:t>
            </a:r>
            <a:r>
              <a:rPr lang="en-US" altLang="el-GR" sz="1700">
                <a:solidFill>
                  <a:srgbClr val="000000"/>
                </a:solidFill>
                <a:latin typeface="+mn-lt"/>
              </a:rPr>
              <a:t> </a:t>
            </a:r>
            <a:r>
              <a:rPr lang="en-US" altLang="el-GR" sz="1700" err="1">
                <a:solidFill>
                  <a:srgbClr val="000000"/>
                </a:solidFill>
                <a:latin typeface="+mn-lt"/>
              </a:rPr>
              <a:t>στοιχείων</a:t>
            </a:r>
            <a:r>
              <a:rPr lang="en-US" altLang="el-GR" sz="1700">
                <a:solidFill>
                  <a:srgbClr val="000000"/>
                </a:solidFill>
                <a:latin typeface="+mn-lt"/>
              </a:rPr>
              <a:t> </a:t>
            </a:r>
            <a:r>
              <a:rPr lang="en-US" altLang="el-GR" sz="1700" err="1">
                <a:solidFill>
                  <a:srgbClr val="000000"/>
                </a:solidFill>
                <a:latin typeface="+mn-lt"/>
              </a:rPr>
              <a:t>μι</a:t>
            </a:r>
            <a:r>
              <a:rPr lang="en-US" altLang="el-GR" sz="1700">
                <a:solidFill>
                  <a:srgbClr val="000000"/>
                </a:solidFill>
                <a:latin typeface="+mn-lt"/>
              </a:rPr>
              <a:t>ας εικόνας ώστε να γίνουν πιο ευδιάκριτα</a:t>
            </a:r>
            <a:endParaRPr lang="en-US" altLang="el-GR" sz="1700" i="1">
              <a:solidFill>
                <a:srgbClr val="000000"/>
              </a:solidFill>
              <a:latin typeface="+mn-lt"/>
            </a:endParaRPr>
          </a:p>
          <a:p>
            <a:pPr marL="384175" indent="-342900">
              <a:lnSpc>
                <a:spcPct val="90000"/>
              </a:lnSpc>
              <a:spcAft>
                <a:spcPct val="50000"/>
              </a:spcAft>
              <a:buFont typeface="+mj-lt"/>
              <a:buAutoNum type="arabicPeriod"/>
              <a:defRPr/>
            </a:pPr>
            <a:r>
              <a:rPr lang="en-US" altLang="el-GR" sz="1700" err="1">
                <a:solidFill>
                  <a:srgbClr val="000000"/>
                </a:solidFill>
                <a:latin typeface="+mn-lt"/>
              </a:rPr>
              <a:t>Εντο</a:t>
            </a:r>
            <a:r>
              <a:rPr lang="en-US" altLang="el-GR" sz="1700">
                <a:solidFill>
                  <a:srgbClr val="000000"/>
                </a:solidFill>
                <a:latin typeface="+mn-lt"/>
              </a:rPr>
              <a:t>πισμός αντικειμένων ή ομοιογενών περιοχών (κατάτμηση)</a:t>
            </a:r>
          </a:p>
          <a:p>
            <a:pPr marL="384175" indent="-342900">
              <a:lnSpc>
                <a:spcPct val="90000"/>
              </a:lnSpc>
              <a:spcAft>
                <a:spcPct val="50000"/>
              </a:spcAft>
              <a:buFont typeface="+mj-lt"/>
              <a:buAutoNum type="arabicPeriod"/>
              <a:defRPr/>
            </a:pPr>
            <a:r>
              <a:rPr lang="en-US" altLang="el-GR" sz="1700" err="1">
                <a:solidFill>
                  <a:srgbClr val="000000"/>
                </a:solidFill>
                <a:latin typeface="+mn-lt"/>
              </a:rPr>
              <a:t>Συμ</a:t>
            </a:r>
            <a:r>
              <a:rPr lang="en-US" altLang="el-GR" sz="1700">
                <a:solidFill>
                  <a:srgbClr val="000000"/>
                </a:solidFill>
                <a:latin typeface="+mn-lt"/>
              </a:rPr>
              <a:t>πίεση εικόνας</a:t>
            </a:r>
          </a:p>
        </p:txBody>
      </p:sp>
      <p:pic>
        <p:nvPicPr>
          <p:cNvPr id="3076" name="Picture 4" descr="Salt and pepper noise removal with image inpainting - ScienceDirect">
            <a:extLst>
              <a:ext uri="{FF2B5EF4-FFF2-40B4-BE49-F238E27FC236}">
                <a16:creationId xmlns:a16="http://schemas.microsoft.com/office/drawing/2014/main" id="{B754B3BD-683C-44C1-B9B5-9CB555DD848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7695"/>
          <a:stretch/>
        </p:blipFill>
        <p:spPr bwMode="auto">
          <a:xfrm>
            <a:off x="6279049" y="3868954"/>
            <a:ext cx="5717495" cy="139473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SP - Image Processing">
            <a:extLst>
              <a:ext uri="{FF2B5EF4-FFF2-40B4-BE49-F238E27FC236}">
                <a16:creationId xmlns:a16="http://schemas.microsoft.com/office/drawing/2014/main" id="{7E87C47C-4471-471F-B3E6-E1E0E06205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39" b="13667"/>
          <a:stretch/>
        </p:blipFill>
        <p:spPr bwMode="auto">
          <a:xfrm>
            <a:off x="8018261" y="2547797"/>
            <a:ext cx="4004253" cy="13156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06EF76D-0A1A-41B1-8D96-31E2F7158898}"/>
              </a:ext>
            </a:extLst>
          </p:cNvPr>
          <p:cNvPicPr>
            <a:picLocks noChangeAspect="1"/>
          </p:cNvPicPr>
          <p:nvPr/>
        </p:nvPicPr>
        <p:blipFill>
          <a:blip r:embed="rId5"/>
          <a:stretch>
            <a:fillRect/>
          </a:stretch>
        </p:blipFill>
        <p:spPr>
          <a:xfrm>
            <a:off x="8883623" y="397089"/>
            <a:ext cx="3103295" cy="2134282"/>
          </a:xfrm>
          <a:prstGeom prst="rect">
            <a:avLst/>
          </a:prstGeom>
        </p:spPr>
      </p:pic>
      <p:pic>
        <p:nvPicPr>
          <p:cNvPr id="3082" name="Picture 10" descr="UNSUPERVISED IMAGE SEGMENTATION BY BACKPROPAGATION Asako Kanezaki National  Institute of Advanced Industrial Science and Technolo">
            <a:extLst>
              <a:ext uri="{FF2B5EF4-FFF2-40B4-BE49-F238E27FC236}">
                <a16:creationId xmlns:a16="http://schemas.microsoft.com/office/drawing/2014/main" id="{40DB4F56-7451-468E-AF93-1EEBC313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2819" y="5255220"/>
            <a:ext cx="7146721" cy="15982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7A1538-0072-4268-95F2-014CE6CF2586}"/>
              </a:ext>
            </a:extLst>
          </p:cNvPr>
          <p:cNvSpPr txBox="1"/>
          <p:nvPr/>
        </p:nvSpPr>
        <p:spPr>
          <a:xfrm>
            <a:off x="6329851" y="3943518"/>
            <a:ext cx="415739" cy="368637"/>
          </a:xfrm>
          <a:prstGeom prst="rect">
            <a:avLst/>
          </a:prstGeom>
          <a:noFill/>
        </p:spPr>
        <p:txBody>
          <a:bodyPr wrap="square" rtlCol="0">
            <a:spAutoFit/>
          </a:bodyPr>
          <a:lstStyle/>
          <a:p>
            <a:r>
              <a:rPr lang="en-US">
                <a:solidFill>
                  <a:srgbClr val="FFFF00"/>
                </a:solidFill>
              </a:rPr>
              <a:t>1</a:t>
            </a:r>
          </a:p>
        </p:txBody>
      </p:sp>
      <p:sp>
        <p:nvSpPr>
          <p:cNvPr id="5" name="TextBox 4">
            <a:extLst>
              <a:ext uri="{FF2B5EF4-FFF2-40B4-BE49-F238E27FC236}">
                <a16:creationId xmlns:a16="http://schemas.microsoft.com/office/drawing/2014/main" id="{B8DEA03B-71B7-4117-8F82-AF792B35CF12}"/>
              </a:ext>
            </a:extLst>
          </p:cNvPr>
          <p:cNvSpPr txBox="1"/>
          <p:nvPr/>
        </p:nvSpPr>
        <p:spPr>
          <a:xfrm>
            <a:off x="8050982" y="2569616"/>
            <a:ext cx="415739" cy="368637"/>
          </a:xfrm>
          <a:prstGeom prst="rect">
            <a:avLst/>
          </a:prstGeom>
          <a:noFill/>
        </p:spPr>
        <p:txBody>
          <a:bodyPr wrap="square" rtlCol="0">
            <a:spAutoFit/>
          </a:bodyPr>
          <a:lstStyle/>
          <a:p>
            <a:r>
              <a:rPr lang="en-US">
                <a:solidFill>
                  <a:srgbClr val="FFFF00"/>
                </a:solidFill>
              </a:rPr>
              <a:t>2</a:t>
            </a:r>
          </a:p>
        </p:txBody>
      </p:sp>
      <p:sp>
        <p:nvSpPr>
          <p:cNvPr id="6" name="TextBox 5">
            <a:extLst>
              <a:ext uri="{FF2B5EF4-FFF2-40B4-BE49-F238E27FC236}">
                <a16:creationId xmlns:a16="http://schemas.microsoft.com/office/drawing/2014/main" id="{84E253CF-426C-4AA5-B21F-8EBCD136564E}"/>
              </a:ext>
            </a:extLst>
          </p:cNvPr>
          <p:cNvSpPr txBox="1"/>
          <p:nvPr/>
        </p:nvSpPr>
        <p:spPr>
          <a:xfrm>
            <a:off x="8910752" y="355262"/>
            <a:ext cx="415739" cy="368637"/>
          </a:xfrm>
          <a:prstGeom prst="rect">
            <a:avLst/>
          </a:prstGeom>
          <a:noFill/>
        </p:spPr>
        <p:txBody>
          <a:bodyPr wrap="square" rtlCol="0">
            <a:spAutoFit/>
          </a:bodyPr>
          <a:lstStyle/>
          <a:p>
            <a:r>
              <a:rPr lang="en-US">
                <a:solidFill>
                  <a:srgbClr val="FF0000"/>
                </a:solidFill>
              </a:rPr>
              <a:t>4</a:t>
            </a:r>
          </a:p>
        </p:txBody>
      </p:sp>
      <p:sp>
        <p:nvSpPr>
          <p:cNvPr id="7" name="TextBox 6">
            <a:extLst>
              <a:ext uri="{FF2B5EF4-FFF2-40B4-BE49-F238E27FC236}">
                <a16:creationId xmlns:a16="http://schemas.microsoft.com/office/drawing/2014/main" id="{E9D5F1A9-CD9E-4FF9-8E9D-32F8BF1953EE}"/>
              </a:ext>
            </a:extLst>
          </p:cNvPr>
          <p:cNvSpPr txBox="1"/>
          <p:nvPr/>
        </p:nvSpPr>
        <p:spPr>
          <a:xfrm>
            <a:off x="4927758" y="5263687"/>
            <a:ext cx="415739" cy="368637"/>
          </a:xfrm>
          <a:prstGeom prst="rect">
            <a:avLst/>
          </a:prstGeom>
          <a:noFill/>
        </p:spPr>
        <p:txBody>
          <a:bodyPr wrap="square" rtlCol="0">
            <a:spAutoFit/>
          </a:bodyPr>
          <a:lstStyle/>
          <a:p>
            <a:r>
              <a:rPr lang="en-US">
                <a:solidFill>
                  <a:srgbClr val="FFFF00"/>
                </a:solidFill>
              </a:rPr>
              <a:t>5</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C4D3F1D-C9BB-4226-860E-532576471409}"/>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defRPr/>
            </a:pPr>
            <a:r>
              <a:rPr lang="en-US" altLang="el-GR" sz="4000" b="1" u="sng" kern="1200">
                <a:solidFill>
                  <a:srgbClr val="FFFFFF"/>
                </a:solidFill>
                <a:latin typeface="+mj-lt"/>
                <a:ea typeface="+mj-ea"/>
                <a:cs typeface="+mj-cs"/>
              </a:rPr>
              <a:t>Θεμελιώδη στάδια στην Επεξεργασία Εικόνας</a:t>
            </a:r>
            <a:r>
              <a:rPr lang="en-US" altLang="el-GR" sz="4000" b="1" u="sng" kern="1200" baseline="30000">
                <a:solidFill>
                  <a:srgbClr val="FFFFFF"/>
                </a:solidFill>
                <a:latin typeface="+mj-lt"/>
                <a:ea typeface="+mj-ea"/>
                <a:cs typeface="+mj-cs"/>
              </a:rPr>
              <a:t>*</a:t>
            </a:r>
            <a:endParaRPr lang="en-US" altLang="el-GR" sz="4000" b="1" u="sng" kern="1200">
              <a:solidFill>
                <a:srgbClr val="FFFFFF"/>
              </a:solidFill>
              <a:latin typeface="+mj-lt"/>
              <a:ea typeface="+mj-ea"/>
              <a:cs typeface="+mj-cs"/>
            </a:endParaRPr>
          </a:p>
        </p:txBody>
      </p:sp>
      <p:sp>
        <p:nvSpPr>
          <p:cNvPr id="4" name="Text Box 4">
            <a:extLst>
              <a:ext uri="{FF2B5EF4-FFF2-40B4-BE49-F238E27FC236}">
                <a16:creationId xmlns:a16="http://schemas.microsoft.com/office/drawing/2014/main" id="{82DC7251-9F9D-40CB-9023-837D2F138A57}"/>
              </a:ext>
            </a:extLst>
          </p:cNvPr>
          <p:cNvSpPr txBox="1">
            <a:spLocks noChangeArrowheads="1"/>
          </p:cNvSpPr>
          <p:nvPr/>
        </p:nvSpPr>
        <p:spPr bwMode="auto">
          <a:xfrm>
            <a:off x="3355974" y="4146508"/>
            <a:ext cx="1376362" cy="7112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7"/>
              </a:schemeClr>
            </a:outerShdw>
          </a:effec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defRPr/>
            </a:pPr>
            <a:r>
              <a:rPr lang="en-US" altLang="el-GR" sz="2000">
                <a:latin typeface="Times New Roman" charset="0"/>
              </a:rPr>
              <a:t>Image</a:t>
            </a:r>
          </a:p>
          <a:p>
            <a:pPr>
              <a:spcBef>
                <a:spcPct val="0"/>
              </a:spcBef>
              <a:buFontTx/>
              <a:buNone/>
              <a:defRPr/>
            </a:pPr>
            <a:r>
              <a:rPr lang="en-US" altLang="el-GR" sz="2000">
                <a:latin typeface="Times New Roman" charset="0"/>
              </a:rPr>
              <a:t>Acquisition</a:t>
            </a:r>
          </a:p>
        </p:txBody>
      </p:sp>
      <p:sp>
        <p:nvSpPr>
          <p:cNvPr id="5" name="Text Box 5">
            <a:extLst>
              <a:ext uri="{FF2B5EF4-FFF2-40B4-BE49-F238E27FC236}">
                <a16:creationId xmlns:a16="http://schemas.microsoft.com/office/drawing/2014/main" id="{FED6E696-FF75-4AE1-8E8A-811629555DBD}"/>
              </a:ext>
            </a:extLst>
          </p:cNvPr>
          <p:cNvSpPr txBox="1">
            <a:spLocks noChangeArrowheads="1"/>
          </p:cNvSpPr>
          <p:nvPr/>
        </p:nvSpPr>
        <p:spPr bwMode="auto">
          <a:xfrm>
            <a:off x="3360737" y="2978108"/>
            <a:ext cx="1679575" cy="4064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7"/>
              </a:schemeClr>
            </a:outerShdw>
          </a:effec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defRPr/>
            </a:pPr>
            <a:r>
              <a:rPr lang="en-US" altLang="el-GR" sz="2000">
                <a:latin typeface="Times New Roman" charset="0"/>
              </a:rPr>
              <a:t> Preprocessing</a:t>
            </a:r>
          </a:p>
        </p:txBody>
      </p:sp>
      <p:sp>
        <p:nvSpPr>
          <p:cNvPr id="6" name="Text Box 6">
            <a:extLst>
              <a:ext uri="{FF2B5EF4-FFF2-40B4-BE49-F238E27FC236}">
                <a16:creationId xmlns:a16="http://schemas.microsoft.com/office/drawing/2014/main" id="{71F6CFEC-CFFC-411F-BA21-788FF70C4E90}"/>
              </a:ext>
            </a:extLst>
          </p:cNvPr>
          <p:cNvSpPr txBox="1">
            <a:spLocks noChangeArrowheads="1"/>
          </p:cNvSpPr>
          <p:nvPr/>
        </p:nvSpPr>
        <p:spPr bwMode="auto">
          <a:xfrm>
            <a:off x="5826124" y="2993983"/>
            <a:ext cx="1587500" cy="4064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7"/>
              </a:schemeClr>
            </a:outerShdw>
          </a:effec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defRPr/>
            </a:pPr>
            <a:r>
              <a:rPr lang="en-US" altLang="el-GR" sz="2000">
                <a:latin typeface="Times New Roman" charset="0"/>
              </a:rPr>
              <a:t>Segmentation</a:t>
            </a:r>
          </a:p>
        </p:txBody>
      </p:sp>
      <p:sp>
        <p:nvSpPr>
          <p:cNvPr id="7" name="Text Box 7">
            <a:extLst>
              <a:ext uri="{FF2B5EF4-FFF2-40B4-BE49-F238E27FC236}">
                <a16:creationId xmlns:a16="http://schemas.microsoft.com/office/drawing/2014/main" id="{B4B8913B-E73C-4F59-A683-81F2488D1192}"/>
              </a:ext>
            </a:extLst>
          </p:cNvPr>
          <p:cNvSpPr txBox="1">
            <a:spLocks noChangeArrowheads="1"/>
          </p:cNvSpPr>
          <p:nvPr/>
        </p:nvSpPr>
        <p:spPr bwMode="auto">
          <a:xfrm>
            <a:off x="8072436" y="2855870"/>
            <a:ext cx="1974850" cy="7112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7"/>
              </a:schemeClr>
            </a:outerShdw>
          </a:effec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defRPr/>
            </a:pPr>
            <a:r>
              <a:rPr lang="en-US" altLang="el-GR" sz="2000">
                <a:latin typeface="Times New Roman" charset="0"/>
              </a:rPr>
              <a:t>Representation &amp;</a:t>
            </a:r>
          </a:p>
          <a:p>
            <a:pPr>
              <a:spcBef>
                <a:spcPct val="0"/>
              </a:spcBef>
              <a:buFontTx/>
              <a:buNone/>
              <a:defRPr/>
            </a:pPr>
            <a:r>
              <a:rPr lang="en-US" altLang="el-GR" sz="2000">
                <a:latin typeface="Times New Roman" charset="0"/>
              </a:rPr>
              <a:t>Description</a:t>
            </a:r>
          </a:p>
        </p:txBody>
      </p:sp>
      <p:sp>
        <p:nvSpPr>
          <p:cNvPr id="8" name="Text Box 8">
            <a:extLst>
              <a:ext uri="{FF2B5EF4-FFF2-40B4-BE49-F238E27FC236}">
                <a16:creationId xmlns:a16="http://schemas.microsoft.com/office/drawing/2014/main" id="{4A276993-8AE2-4D8A-8AC8-8C8F08475DD0}"/>
              </a:ext>
            </a:extLst>
          </p:cNvPr>
          <p:cNvSpPr txBox="1">
            <a:spLocks noChangeArrowheads="1"/>
          </p:cNvSpPr>
          <p:nvPr/>
        </p:nvSpPr>
        <p:spPr bwMode="auto">
          <a:xfrm>
            <a:off x="8208962" y="4260808"/>
            <a:ext cx="1693863" cy="7112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7"/>
              </a:schemeClr>
            </a:outerShdw>
          </a:effec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defRPr/>
            </a:pPr>
            <a:r>
              <a:rPr lang="en-US" altLang="el-GR" sz="2000">
                <a:latin typeface="Times New Roman" charset="0"/>
              </a:rPr>
              <a:t>Recognition &amp;</a:t>
            </a:r>
          </a:p>
          <a:p>
            <a:pPr>
              <a:spcBef>
                <a:spcPct val="0"/>
              </a:spcBef>
              <a:buFontTx/>
              <a:buNone/>
              <a:defRPr/>
            </a:pPr>
            <a:r>
              <a:rPr lang="en-US" altLang="el-GR" sz="2000">
                <a:latin typeface="Times New Roman" charset="0"/>
              </a:rPr>
              <a:t>Interpretation</a:t>
            </a:r>
          </a:p>
        </p:txBody>
      </p:sp>
      <p:sp>
        <p:nvSpPr>
          <p:cNvPr id="9" name="Text Box 9">
            <a:extLst>
              <a:ext uri="{FF2B5EF4-FFF2-40B4-BE49-F238E27FC236}">
                <a16:creationId xmlns:a16="http://schemas.microsoft.com/office/drawing/2014/main" id="{D7B5992E-A3CF-4533-8A2B-497641AC7266}"/>
              </a:ext>
            </a:extLst>
          </p:cNvPr>
          <p:cNvSpPr txBox="1">
            <a:spLocks noChangeArrowheads="1"/>
          </p:cNvSpPr>
          <p:nvPr/>
        </p:nvSpPr>
        <p:spPr bwMode="auto">
          <a:xfrm>
            <a:off x="1987550" y="4106821"/>
            <a:ext cx="1042987" cy="701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defRPr/>
            </a:pPr>
            <a:r>
              <a:rPr lang="en-US" altLang="el-GR" sz="2000">
                <a:latin typeface="Times New Roman" charset="0"/>
              </a:rPr>
              <a:t>Problem</a:t>
            </a:r>
          </a:p>
          <a:p>
            <a:pPr>
              <a:spcBef>
                <a:spcPct val="0"/>
              </a:spcBef>
              <a:buFontTx/>
              <a:buNone/>
              <a:defRPr/>
            </a:pPr>
            <a:r>
              <a:rPr lang="en-US" altLang="el-GR" sz="2000">
                <a:latin typeface="Times New Roman" charset="0"/>
              </a:rPr>
              <a:t>Domain</a:t>
            </a:r>
          </a:p>
        </p:txBody>
      </p:sp>
      <p:sp>
        <p:nvSpPr>
          <p:cNvPr id="10" name="Text Box 10">
            <a:extLst>
              <a:ext uri="{FF2B5EF4-FFF2-40B4-BE49-F238E27FC236}">
                <a16:creationId xmlns:a16="http://schemas.microsoft.com/office/drawing/2014/main" id="{E7F240F8-2528-41EB-8157-22A2AEED30B0}"/>
              </a:ext>
            </a:extLst>
          </p:cNvPr>
          <p:cNvSpPr txBox="1">
            <a:spLocks noChangeArrowheads="1"/>
          </p:cNvSpPr>
          <p:nvPr/>
        </p:nvSpPr>
        <p:spPr bwMode="auto">
          <a:xfrm>
            <a:off x="5187950" y="4054434"/>
            <a:ext cx="2606675" cy="955675"/>
          </a:xfrm>
          <a:prstGeom prst="rect">
            <a:avLst/>
          </a:prstGeom>
          <a:solidFill>
            <a:srgbClr val="003366"/>
          </a:solidFill>
          <a:ln w="9525">
            <a:solidFill>
              <a:schemeClr val="tx1"/>
            </a:solidFill>
            <a:miter lim="800000"/>
            <a:headEnd/>
            <a:tailEnd/>
          </a:ln>
          <a:effectLst>
            <a:outerShdw blurRad="63500" dist="107763" dir="2700000" algn="ctr" rotWithShape="0">
              <a:schemeClr val="bg2">
                <a:alpha val="74997"/>
              </a:schemeClr>
            </a:outerShdw>
          </a:effec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el-GR" sz="2800">
                <a:solidFill>
                  <a:schemeClr val="bg1"/>
                </a:solidFill>
                <a:latin typeface="Times New Roman" charset="0"/>
              </a:rPr>
              <a:t>Knowledge</a:t>
            </a:r>
          </a:p>
          <a:p>
            <a:pPr algn="ctr">
              <a:spcBef>
                <a:spcPct val="0"/>
              </a:spcBef>
              <a:buFontTx/>
              <a:buNone/>
              <a:defRPr/>
            </a:pPr>
            <a:r>
              <a:rPr lang="en-US" altLang="el-GR" sz="2800">
                <a:solidFill>
                  <a:schemeClr val="bg1"/>
                </a:solidFill>
                <a:latin typeface="Times New Roman" charset="0"/>
              </a:rPr>
              <a:t>Base</a:t>
            </a:r>
          </a:p>
        </p:txBody>
      </p:sp>
      <p:sp>
        <p:nvSpPr>
          <p:cNvPr id="11" name="Text Box 11">
            <a:extLst>
              <a:ext uri="{FF2B5EF4-FFF2-40B4-BE49-F238E27FC236}">
                <a16:creationId xmlns:a16="http://schemas.microsoft.com/office/drawing/2014/main" id="{0968E4DC-D0AB-4EDF-A460-3084407C47A1}"/>
              </a:ext>
            </a:extLst>
          </p:cNvPr>
          <p:cNvSpPr txBox="1">
            <a:spLocks noChangeArrowheads="1"/>
          </p:cNvSpPr>
          <p:nvPr/>
        </p:nvSpPr>
        <p:spPr bwMode="auto">
          <a:xfrm>
            <a:off x="8583611" y="5672096"/>
            <a:ext cx="8318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defRPr/>
            </a:pPr>
            <a:r>
              <a:rPr lang="en-US" altLang="el-GR" sz="2000">
                <a:latin typeface="Times New Roman" charset="0"/>
              </a:rPr>
              <a:t>Result</a:t>
            </a:r>
          </a:p>
        </p:txBody>
      </p:sp>
      <p:sp>
        <p:nvSpPr>
          <p:cNvPr id="12" name="AutoShape 12">
            <a:extLst>
              <a:ext uri="{FF2B5EF4-FFF2-40B4-BE49-F238E27FC236}">
                <a16:creationId xmlns:a16="http://schemas.microsoft.com/office/drawing/2014/main" id="{EBCC621C-F09A-4904-94CD-74964AEF5F4F}"/>
              </a:ext>
            </a:extLst>
          </p:cNvPr>
          <p:cNvSpPr>
            <a:spLocks noChangeArrowheads="1"/>
          </p:cNvSpPr>
          <p:nvPr/>
        </p:nvSpPr>
        <p:spPr bwMode="auto">
          <a:xfrm>
            <a:off x="5132386" y="3117809"/>
            <a:ext cx="712788" cy="217487"/>
          </a:xfrm>
          <a:prstGeom prst="rightArrow">
            <a:avLst>
              <a:gd name="adj1" fmla="val 50000"/>
              <a:gd name="adj2" fmla="val 81935"/>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sp>
        <p:nvSpPr>
          <p:cNvPr id="13" name="AutoShape 13">
            <a:extLst>
              <a:ext uri="{FF2B5EF4-FFF2-40B4-BE49-F238E27FC236}">
                <a16:creationId xmlns:a16="http://schemas.microsoft.com/office/drawing/2014/main" id="{33D630FD-1F5F-438E-ADFA-2D53A87518A4}"/>
              </a:ext>
            </a:extLst>
          </p:cNvPr>
          <p:cNvSpPr>
            <a:spLocks noChangeArrowheads="1"/>
          </p:cNvSpPr>
          <p:nvPr/>
        </p:nvSpPr>
        <p:spPr bwMode="auto">
          <a:xfrm>
            <a:off x="7494586" y="3130509"/>
            <a:ext cx="604838" cy="217487"/>
          </a:xfrm>
          <a:prstGeom prst="rightArrow">
            <a:avLst>
              <a:gd name="adj1" fmla="val 50000"/>
              <a:gd name="adj2" fmla="val 69526"/>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sp>
        <p:nvSpPr>
          <p:cNvPr id="14" name="AutoShape 14">
            <a:extLst>
              <a:ext uri="{FF2B5EF4-FFF2-40B4-BE49-F238E27FC236}">
                <a16:creationId xmlns:a16="http://schemas.microsoft.com/office/drawing/2014/main" id="{ADCE9BCA-8BC5-4187-8B0C-B02E6ECE8B7D}"/>
              </a:ext>
            </a:extLst>
          </p:cNvPr>
          <p:cNvSpPr>
            <a:spLocks noChangeArrowheads="1"/>
          </p:cNvSpPr>
          <p:nvPr/>
        </p:nvSpPr>
        <p:spPr bwMode="auto">
          <a:xfrm>
            <a:off x="2954336" y="4381459"/>
            <a:ext cx="401638" cy="217487"/>
          </a:xfrm>
          <a:prstGeom prst="rightArrow">
            <a:avLst>
              <a:gd name="adj1" fmla="val 50000"/>
              <a:gd name="adj2" fmla="val 46168"/>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sp>
        <p:nvSpPr>
          <p:cNvPr id="15" name="AutoShape 15">
            <a:extLst>
              <a:ext uri="{FF2B5EF4-FFF2-40B4-BE49-F238E27FC236}">
                <a16:creationId xmlns:a16="http://schemas.microsoft.com/office/drawing/2014/main" id="{A7481986-C55C-44FF-818C-F3AEE6D4DF61}"/>
              </a:ext>
            </a:extLst>
          </p:cNvPr>
          <p:cNvSpPr>
            <a:spLocks noChangeArrowheads="1"/>
          </p:cNvSpPr>
          <p:nvPr/>
        </p:nvSpPr>
        <p:spPr bwMode="auto">
          <a:xfrm>
            <a:off x="3968749" y="3468645"/>
            <a:ext cx="233362" cy="673100"/>
          </a:xfrm>
          <a:prstGeom prst="upArrow">
            <a:avLst>
              <a:gd name="adj1" fmla="val 50000"/>
              <a:gd name="adj2" fmla="val 72109"/>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sp>
        <p:nvSpPr>
          <p:cNvPr id="16" name="AutoShape 16">
            <a:extLst>
              <a:ext uri="{FF2B5EF4-FFF2-40B4-BE49-F238E27FC236}">
                <a16:creationId xmlns:a16="http://schemas.microsoft.com/office/drawing/2014/main" id="{BE3FDF70-0292-414D-B7CC-EE8053D3BC07}"/>
              </a:ext>
            </a:extLst>
          </p:cNvPr>
          <p:cNvSpPr>
            <a:spLocks noChangeArrowheads="1"/>
          </p:cNvSpPr>
          <p:nvPr/>
        </p:nvSpPr>
        <p:spPr bwMode="auto">
          <a:xfrm>
            <a:off x="8812211" y="3646445"/>
            <a:ext cx="222250" cy="622300"/>
          </a:xfrm>
          <a:prstGeom prst="downArrow">
            <a:avLst>
              <a:gd name="adj1" fmla="val 50000"/>
              <a:gd name="adj2" fmla="val 70000"/>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sp>
        <p:nvSpPr>
          <p:cNvPr id="17" name="AutoShape 17">
            <a:extLst>
              <a:ext uri="{FF2B5EF4-FFF2-40B4-BE49-F238E27FC236}">
                <a16:creationId xmlns:a16="http://schemas.microsoft.com/office/drawing/2014/main" id="{E3D4C3C9-17DF-4814-B6E3-4A7648E90ECF}"/>
              </a:ext>
            </a:extLst>
          </p:cNvPr>
          <p:cNvSpPr>
            <a:spLocks noChangeArrowheads="1"/>
          </p:cNvSpPr>
          <p:nvPr/>
        </p:nvSpPr>
        <p:spPr bwMode="auto">
          <a:xfrm>
            <a:off x="8901111" y="5056145"/>
            <a:ext cx="222250" cy="622300"/>
          </a:xfrm>
          <a:prstGeom prst="downArrow">
            <a:avLst>
              <a:gd name="adj1" fmla="val 50000"/>
              <a:gd name="adj2" fmla="val 70000"/>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sp>
        <p:nvSpPr>
          <p:cNvPr id="18" name="AutoShape 18">
            <a:extLst>
              <a:ext uri="{FF2B5EF4-FFF2-40B4-BE49-F238E27FC236}">
                <a16:creationId xmlns:a16="http://schemas.microsoft.com/office/drawing/2014/main" id="{20EC06A4-53F4-4CD7-8406-7D84C3F75A51}"/>
              </a:ext>
            </a:extLst>
          </p:cNvPr>
          <p:cNvSpPr>
            <a:spLocks noChangeArrowheads="1"/>
          </p:cNvSpPr>
          <p:nvPr/>
        </p:nvSpPr>
        <p:spPr bwMode="auto">
          <a:xfrm>
            <a:off x="4818061" y="4446545"/>
            <a:ext cx="361950" cy="215900"/>
          </a:xfrm>
          <a:prstGeom prst="leftRightArrow">
            <a:avLst>
              <a:gd name="adj1" fmla="val 50000"/>
              <a:gd name="adj2" fmla="val 33529"/>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sp>
        <p:nvSpPr>
          <p:cNvPr id="19" name="AutoShape 19">
            <a:extLst>
              <a:ext uri="{FF2B5EF4-FFF2-40B4-BE49-F238E27FC236}">
                <a16:creationId xmlns:a16="http://schemas.microsoft.com/office/drawing/2014/main" id="{6B832B6E-B9E1-4BC0-8AD7-1BDC458CB31D}"/>
              </a:ext>
            </a:extLst>
          </p:cNvPr>
          <p:cNvSpPr>
            <a:spLocks noChangeArrowheads="1"/>
          </p:cNvSpPr>
          <p:nvPr/>
        </p:nvSpPr>
        <p:spPr bwMode="auto">
          <a:xfrm>
            <a:off x="7866061" y="4535445"/>
            <a:ext cx="355600" cy="215900"/>
          </a:xfrm>
          <a:prstGeom prst="leftRightArrow">
            <a:avLst>
              <a:gd name="adj1" fmla="val 50000"/>
              <a:gd name="adj2" fmla="val 32941"/>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sp>
        <p:nvSpPr>
          <p:cNvPr id="20" name="AutoShape 20">
            <a:extLst>
              <a:ext uri="{FF2B5EF4-FFF2-40B4-BE49-F238E27FC236}">
                <a16:creationId xmlns:a16="http://schemas.microsoft.com/office/drawing/2014/main" id="{8B3FC960-D91F-4292-903C-C621865EE0B9}"/>
              </a:ext>
            </a:extLst>
          </p:cNvPr>
          <p:cNvSpPr>
            <a:spLocks noChangeArrowheads="1"/>
          </p:cNvSpPr>
          <p:nvPr/>
        </p:nvSpPr>
        <p:spPr bwMode="auto">
          <a:xfrm>
            <a:off x="6551611" y="3474995"/>
            <a:ext cx="254000" cy="565150"/>
          </a:xfrm>
          <a:prstGeom prst="upDownArrow">
            <a:avLst>
              <a:gd name="adj1" fmla="val 50000"/>
              <a:gd name="adj2" fmla="val 44500"/>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sp>
        <p:nvSpPr>
          <p:cNvPr id="21" name="AutoShape 21">
            <a:extLst>
              <a:ext uri="{FF2B5EF4-FFF2-40B4-BE49-F238E27FC236}">
                <a16:creationId xmlns:a16="http://schemas.microsoft.com/office/drawing/2014/main" id="{05183FF7-AEEE-42A1-9DB9-8513CB44FE92}"/>
              </a:ext>
            </a:extLst>
          </p:cNvPr>
          <p:cNvSpPr>
            <a:spLocks noChangeArrowheads="1"/>
          </p:cNvSpPr>
          <p:nvPr/>
        </p:nvSpPr>
        <p:spPr bwMode="auto">
          <a:xfrm rot="2433053">
            <a:off x="7834311" y="3551195"/>
            <a:ext cx="254000" cy="565150"/>
          </a:xfrm>
          <a:prstGeom prst="upDownArrow">
            <a:avLst>
              <a:gd name="adj1" fmla="val 50000"/>
              <a:gd name="adj2" fmla="val 44500"/>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sp>
        <p:nvSpPr>
          <p:cNvPr id="22" name="Text Box 23">
            <a:extLst>
              <a:ext uri="{FF2B5EF4-FFF2-40B4-BE49-F238E27FC236}">
                <a16:creationId xmlns:a16="http://schemas.microsoft.com/office/drawing/2014/main" id="{F42A7B34-6803-418E-91AC-C63C4492C9CF}"/>
              </a:ext>
            </a:extLst>
          </p:cNvPr>
          <p:cNvSpPr txBox="1">
            <a:spLocks noChangeArrowheads="1"/>
          </p:cNvSpPr>
          <p:nvPr/>
        </p:nvSpPr>
        <p:spPr bwMode="auto">
          <a:xfrm>
            <a:off x="1947862" y="6437084"/>
            <a:ext cx="79375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defRPr/>
            </a:pPr>
            <a:r>
              <a:rPr lang="en-US" altLang="el-GR" sz="1600">
                <a:latin typeface="Times New Roman" charset="0"/>
              </a:rPr>
              <a:t>*Rafael C. Gonzalez and Richard E. Woods, </a:t>
            </a:r>
            <a:r>
              <a:rPr lang="en-US" altLang="el-GR" sz="1600" i="1">
                <a:latin typeface="Times New Roman" charset="0"/>
              </a:rPr>
              <a:t>Digital Image Processing</a:t>
            </a:r>
            <a:r>
              <a:rPr lang="en-US" altLang="el-GR" sz="1600">
                <a:latin typeface="Times New Roman" charset="0"/>
              </a:rPr>
              <a:t>, Addison-Wesley, 1992</a:t>
            </a:r>
          </a:p>
        </p:txBody>
      </p:sp>
      <p:sp>
        <p:nvSpPr>
          <p:cNvPr id="23" name="Rectangle 24">
            <a:extLst>
              <a:ext uri="{FF2B5EF4-FFF2-40B4-BE49-F238E27FC236}">
                <a16:creationId xmlns:a16="http://schemas.microsoft.com/office/drawing/2014/main" id="{A54A93E4-7F0B-4D62-B78C-412DE5D4DE5E}"/>
              </a:ext>
            </a:extLst>
          </p:cNvPr>
          <p:cNvSpPr>
            <a:spLocks noChangeArrowheads="1"/>
          </p:cNvSpPr>
          <p:nvPr/>
        </p:nvSpPr>
        <p:spPr bwMode="auto">
          <a:xfrm>
            <a:off x="1947862" y="2502568"/>
            <a:ext cx="8296275" cy="3705728"/>
          </a:xfrm>
          <a:prstGeom prst="rect">
            <a:avLst/>
          </a:prstGeom>
          <a:noFill/>
          <a:ln w="57150" cmpd="thinThick">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33016C6-B8A0-460D-A761-6799F95DBAC2}"/>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defRPr/>
            </a:pPr>
            <a:r>
              <a:rPr lang="en-US" altLang="el-GR" sz="4000" b="1" u="sng" kern="1200">
                <a:solidFill>
                  <a:srgbClr val="FFFFFF"/>
                </a:solidFill>
                <a:latin typeface="+mj-lt"/>
                <a:ea typeface="+mj-ea"/>
                <a:cs typeface="+mj-cs"/>
              </a:rPr>
              <a:t>Επιστημονικά πεδία σχετικά με εικόνα (Visual Computing)</a:t>
            </a:r>
          </a:p>
        </p:txBody>
      </p:sp>
      <p:grpSp>
        <p:nvGrpSpPr>
          <p:cNvPr id="11" name="Group 8">
            <a:extLst>
              <a:ext uri="{FF2B5EF4-FFF2-40B4-BE49-F238E27FC236}">
                <a16:creationId xmlns:a16="http://schemas.microsoft.com/office/drawing/2014/main" id="{04A955A5-01C7-4E34-9241-BCB2533ED540}"/>
              </a:ext>
            </a:extLst>
          </p:cNvPr>
          <p:cNvGrpSpPr>
            <a:grpSpLocks/>
          </p:cNvGrpSpPr>
          <p:nvPr/>
        </p:nvGrpSpPr>
        <p:grpSpPr bwMode="auto">
          <a:xfrm>
            <a:off x="1022598" y="2152243"/>
            <a:ext cx="10146500" cy="4705757"/>
            <a:chOff x="348" y="1033"/>
            <a:chExt cx="5052" cy="3131"/>
          </a:xfrm>
        </p:grpSpPr>
        <p:sp>
          <p:nvSpPr>
            <p:cNvPr id="12" name="Rectangle 5">
              <a:extLst>
                <a:ext uri="{FF2B5EF4-FFF2-40B4-BE49-F238E27FC236}">
                  <a16:creationId xmlns:a16="http://schemas.microsoft.com/office/drawing/2014/main" id="{5E3D77BC-6C21-4DA9-8406-E44FD2813CA1}"/>
                </a:ext>
              </a:extLst>
            </p:cNvPr>
            <p:cNvSpPr>
              <a:spLocks noChangeArrowheads="1"/>
            </p:cNvSpPr>
            <p:nvPr/>
          </p:nvSpPr>
          <p:spPr bwMode="auto">
            <a:xfrm>
              <a:off x="385" y="1103"/>
              <a:ext cx="4962" cy="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lstStyle>
              <a:lvl1pPr marL="273050" indent="-273050">
                <a:spcBef>
                  <a:spcPct val="20000"/>
                </a:spcBef>
                <a:buChar char="•"/>
                <a:defRPr sz="3200">
                  <a:solidFill>
                    <a:schemeClr val="tx1"/>
                  </a:solidFill>
                  <a:latin typeface="Arial" charset="0"/>
                </a:defRPr>
              </a:lvl1pPr>
              <a:lvl2pPr marL="769938" indent="-285750">
                <a:spcBef>
                  <a:spcPct val="20000"/>
                </a:spcBef>
                <a:buChar char="–"/>
                <a:defRPr sz="2800">
                  <a:solidFill>
                    <a:schemeClr val="tx1"/>
                  </a:solidFill>
                  <a:latin typeface="Arial" charset="0"/>
                </a:defRPr>
              </a:lvl2pPr>
              <a:lvl3pPr marL="1189038" indent="-228600">
                <a:spcBef>
                  <a:spcPct val="20000"/>
                </a:spcBef>
                <a:buChar char="•"/>
                <a:defRPr sz="2400">
                  <a:solidFill>
                    <a:schemeClr val="tx1"/>
                  </a:solidFill>
                  <a:latin typeface="Arial" charset="0"/>
                </a:defRPr>
              </a:lvl3pPr>
              <a:lvl4pPr marL="1608138"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130000"/>
                </a:lnSpc>
                <a:spcAft>
                  <a:spcPct val="40000"/>
                </a:spcAft>
                <a:buClr>
                  <a:schemeClr val="tx1"/>
                </a:buClr>
                <a:defRPr/>
              </a:pPr>
              <a:r>
                <a:rPr lang="el-GR" altLang="el-GR" sz="2000">
                  <a:solidFill>
                    <a:srgbClr val="FF0000"/>
                  </a:solidFill>
                </a:rPr>
                <a:t>Γραφικά Υπολογιστών</a:t>
              </a:r>
              <a:r>
                <a:rPr lang="en-GB" altLang="el-GR" sz="2000"/>
                <a:t>: </a:t>
              </a:r>
              <a:r>
                <a:rPr lang="el-GR" altLang="el-GR" sz="2000"/>
                <a:t>δημιουργία/σύνθεση εικόνων</a:t>
              </a:r>
              <a:r>
                <a:rPr lang="en-GB" altLang="el-GR" sz="2000"/>
                <a:t>.</a:t>
              </a:r>
              <a:endParaRPr lang="en-GB" altLang="el-GR" sz="2000" i="1">
                <a:solidFill>
                  <a:srgbClr val="FF0000"/>
                </a:solidFill>
              </a:endParaRPr>
            </a:p>
            <a:p>
              <a:pPr eaLnBrk="1" hangingPunct="1">
                <a:lnSpc>
                  <a:spcPct val="130000"/>
                </a:lnSpc>
                <a:spcAft>
                  <a:spcPct val="40000"/>
                </a:spcAft>
                <a:buClr>
                  <a:schemeClr val="tx1"/>
                </a:buClr>
                <a:defRPr/>
              </a:pPr>
              <a:r>
                <a:rPr lang="el-GR" altLang="el-GR" sz="2000">
                  <a:solidFill>
                    <a:srgbClr val="FF0000"/>
                  </a:solidFill>
                </a:rPr>
                <a:t>Επεξεργασία Εικόνας</a:t>
              </a:r>
              <a:r>
                <a:rPr lang="en-GB" altLang="el-GR" sz="2000"/>
                <a:t>: </a:t>
              </a:r>
              <a:r>
                <a:rPr lang="el-GR" altLang="el-GR" sz="2000"/>
                <a:t>τονισμός ή άλλου είδους επεξεργασία της εικόνας</a:t>
              </a:r>
              <a:r>
                <a:rPr lang="en-GB" altLang="el-GR" sz="2000"/>
                <a:t> – </a:t>
              </a:r>
              <a:r>
                <a:rPr lang="el-GR" altLang="el-GR" sz="2000"/>
                <a:t>το αποτέλεσμα είναι συνήθως μια άλλη εικόνα.</a:t>
              </a:r>
              <a:endParaRPr lang="en-GB" altLang="el-GR" sz="2000"/>
            </a:p>
            <a:p>
              <a:pPr eaLnBrk="1" hangingPunct="1">
                <a:lnSpc>
                  <a:spcPct val="130000"/>
                </a:lnSpc>
                <a:spcAft>
                  <a:spcPct val="40000"/>
                </a:spcAft>
                <a:buClr>
                  <a:schemeClr val="tx1"/>
                </a:buClr>
                <a:defRPr/>
              </a:pPr>
              <a:r>
                <a:rPr lang="el-GR" altLang="el-GR" sz="2000">
                  <a:solidFill>
                    <a:srgbClr val="FF0000"/>
                  </a:solidFill>
                </a:rPr>
                <a:t>Όραση Υπολογιστών (Μηχανική Όραση)</a:t>
              </a:r>
              <a:r>
                <a:rPr lang="en-GB" altLang="el-GR" sz="2000"/>
                <a:t>: </a:t>
              </a:r>
              <a:r>
                <a:rPr lang="el-GR" altLang="el-GR" sz="2000"/>
                <a:t>ανάλυση</a:t>
              </a:r>
              <a:r>
                <a:rPr lang="en-US" altLang="el-GR" sz="2000"/>
                <a:t> &amp; </a:t>
              </a:r>
              <a:r>
                <a:rPr lang="el-GR" altLang="el-GR" sz="2000"/>
                <a:t>κατανόηση του περιεχομένου μιας εικόνας</a:t>
              </a:r>
              <a:r>
                <a:rPr lang="en-GB" altLang="el-GR" sz="2000"/>
                <a:t>.</a:t>
              </a:r>
            </a:p>
          </p:txBody>
        </p:sp>
        <p:pic>
          <p:nvPicPr>
            <p:cNvPr id="13" name="Picture 6">
              <a:extLst>
                <a:ext uri="{FF2B5EF4-FFF2-40B4-BE49-F238E27FC236}">
                  <a16:creationId xmlns:a16="http://schemas.microsoft.com/office/drawing/2014/main" id="{63C3ABF1-8D0D-492C-8D97-EEFCE99058DE}"/>
                </a:ext>
              </a:extLst>
            </p:cNvPr>
            <p:cNvPicPr>
              <a:picLocks noChangeAspect="1" noChangeArrowheads="1"/>
            </p:cNvPicPr>
            <p:nvPr/>
          </p:nvPicPr>
          <p:blipFill>
            <a:blip r:embed="rId3">
              <a:lum bright="-12000" contrast="32000"/>
              <a:grayscl/>
              <a:extLst>
                <a:ext uri="{28A0092B-C50C-407E-A947-70E740481C1C}">
                  <a14:useLocalDpi xmlns:a14="http://schemas.microsoft.com/office/drawing/2010/main" val="0"/>
                </a:ext>
              </a:extLst>
            </a:blip>
            <a:srcRect/>
            <a:stretch>
              <a:fillRect/>
            </a:stretch>
          </p:blipFill>
          <p:spPr bwMode="auto">
            <a:xfrm>
              <a:off x="763" y="2693"/>
              <a:ext cx="4067" cy="1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 name="Rectangle 7">
              <a:extLst>
                <a:ext uri="{FF2B5EF4-FFF2-40B4-BE49-F238E27FC236}">
                  <a16:creationId xmlns:a16="http://schemas.microsoft.com/office/drawing/2014/main" id="{04DA2B1A-C814-4941-B82E-9C42D4CA8324}"/>
                </a:ext>
              </a:extLst>
            </p:cNvPr>
            <p:cNvSpPr>
              <a:spLocks noChangeArrowheads="1"/>
            </p:cNvSpPr>
            <p:nvPr/>
          </p:nvSpPr>
          <p:spPr bwMode="auto">
            <a:xfrm>
              <a:off x="348" y="1033"/>
              <a:ext cx="5052" cy="3131"/>
            </a:xfrm>
            <a:prstGeom prst="rect">
              <a:avLst/>
            </a:prstGeom>
            <a:noFill/>
            <a:ln w="57150" cmpd="thinThick">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B159369-3B3E-4909-9B01-D7203895F975}"/>
              </a:ext>
            </a:extLst>
          </p:cNvPr>
          <p:cNvPicPr>
            <a:picLocks noChangeAspect="1"/>
          </p:cNvPicPr>
          <p:nvPr/>
        </p:nvPicPr>
        <p:blipFill rotWithShape="1">
          <a:blip r:embed="rId2"/>
          <a:srcRect t="23391" r="9091"/>
          <a:stretch/>
        </p:blipFill>
        <p:spPr>
          <a:xfrm>
            <a:off x="20" y="10"/>
            <a:ext cx="12191981" cy="6857990"/>
          </a:xfrm>
          <a:prstGeom prst="rect">
            <a:avLst/>
          </a:prstGeom>
        </p:spPr>
      </p:pic>
      <p:sp>
        <p:nvSpPr>
          <p:cNvPr id="20" name="Rectangle 1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B638B19-1238-40D8-94F9-384C8B8DA1AF}"/>
              </a:ext>
            </a:extLst>
          </p:cNvPr>
          <p:cNvSpPr>
            <a:spLocks noGrp="1"/>
          </p:cNvSpPr>
          <p:nvPr>
            <p:ph type="ctrTitle"/>
          </p:nvPr>
        </p:nvSpPr>
        <p:spPr>
          <a:xfrm>
            <a:off x="404553" y="3091928"/>
            <a:ext cx="9078562" cy="2387600"/>
          </a:xfrm>
        </p:spPr>
        <p:txBody>
          <a:bodyPr>
            <a:normAutofit/>
          </a:bodyPr>
          <a:lstStyle/>
          <a:p>
            <a:pPr algn="l"/>
            <a:r>
              <a:rPr lang="en-US" sz="6600"/>
              <a:t>The basics</a:t>
            </a:r>
          </a:p>
        </p:txBody>
      </p:sp>
      <p:sp>
        <p:nvSpPr>
          <p:cNvPr id="22" name="Rectangle: Rounded Corners 2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F63D88A5-6F47-4892-B733-D6B8105FD4FE}"/>
              </a:ext>
            </a:extLst>
          </p:cNvPr>
          <p:cNvSpPr>
            <a:spLocks noGrp="1"/>
          </p:cNvSpPr>
          <p:nvPr>
            <p:ph type="subTitle" idx="1"/>
          </p:nvPr>
        </p:nvSpPr>
        <p:spPr>
          <a:xfrm>
            <a:off x="404553" y="5624945"/>
            <a:ext cx="9078562" cy="592975"/>
          </a:xfrm>
        </p:spPr>
        <p:txBody>
          <a:bodyPr anchor="ctr">
            <a:normAutofit/>
          </a:bodyPr>
          <a:lstStyle/>
          <a:p>
            <a:pPr algn="l"/>
            <a:r>
              <a:rPr lang="en-US"/>
              <a:t>Image processing</a:t>
            </a:r>
          </a:p>
        </p:txBody>
      </p:sp>
    </p:spTree>
    <p:extLst>
      <p:ext uri="{BB962C8B-B14F-4D97-AF65-F5344CB8AC3E}">
        <p14:creationId xmlns:p14="http://schemas.microsoft.com/office/powerpoint/2010/main" val="349160297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1743AA-1816-4B33-8648-E905EF2AF6CB}"/>
              </a:ext>
            </a:extLst>
          </p:cNvPr>
          <p:cNvSpPr/>
          <p:nvPr/>
        </p:nvSpPr>
        <p:spPr>
          <a:xfrm>
            <a:off x="8198050" y="2662614"/>
            <a:ext cx="2101450" cy="354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38" name="Rectangle 2"/>
          <p:cNvSpPr>
            <a:spLocks noGrp="1" noChangeArrowheads="1"/>
          </p:cNvSpPr>
          <p:nvPr>
            <p:ph type="title"/>
          </p:nvPr>
        </p:nvSpPr>
        <p:spPr/>
        <p:txBody>
          <a:bodyPr/>
          <a:lstStyle/>
          <a:p>
            <a:pPr eaLnBrk="1" hangingPunct="1"/>
            <a:r>
              <a:rPr lang="en-IE" sz="3600"/>
              <a:t>Key Stages in Digital Image Processing</a:t>
            </a:r>
            <a:endParaRPr lang="en-US" sz="3600"/>
          </a:p>
        </p:txBody>
      </p:sp>
      <p:sp>
        <p:nvSpPr>
          <p:cNvPr id="65540" name="Rectangle 19"/>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65541" name="Rectangle 20"/>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65542" name="Rectangle 21"/>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65543" name="Rectangle 22"/>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65544" name="Rectangle 23"/>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65545" name="Rectangle 24"/>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65546" name="Rectangle 25"/>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65547" name="Text Box 26"/>
          <p:cNvSpPr txBox="1">
            <a:spLocks noChangeArrowheads="1"/>
          </p:cNvSpPr>
          <p:nvPr/>
        </p:nvSpPr>
        <p:spPr bwMode="auto">
          <a:xfrm>
            <a:off x="2041033" y="5370791"/>
            <a:ext cx="1763111" cy="369332"/>
          </a:xfrm>
          <a:prstGeom prst="rect">
            <a:avLst/>
          </a:prstGeom>
          <a:noFill/>
          <a:ln w="12700">
            <a:noFill/>
            <a:miter lim="800000"/>
            <a:headEnd/>
            <a:tailEnd/>
          </a:ln>
        </p:spPr>
        <p:txBody>
          <a:bodyPr wrap="none">
            <a:spAutoFit/>
          </a:bodyPr>
          <a:lstStyle/>
          <a:p>
            <a:r>
              <a:rPr lang="en-IE" dirty="0"/>
              <a:t>Problem Domain</a:t>
            </a:r>
            <a:endParaRPr lang="en-US" dirty="0"/>
          </a:p>
        </p:txBody>
      </p:sp>
      <p:cxnSp>
        <p:nvCxnSpPr>
          <p:cNvPr id="65548" name="AutoShape 27"/>
          <p:cNvCxnSpPr>
            <a:cxnSpLocks noChangeShapeType="1"/>
            <a:stCxn id="65547" idx="0"/>
            <a:endCxn id="65540" idx="2"/>
          </p:cNvCxnSpPr>
          <p:nvPr/>
        </p:nvCxnSpPr>
        <p:spPr bwMode="auto">
          <a:xfrm flipH="1" flipV="1">
            <a:off x="2922588" y="4846639"/>
            <a:ext cx="1" cy="524152"/>
          </a:xfrm>
          <a:prstGeom prst="straightConnector1">
            <a:avLst/>
          </a:prstGeom>
          <a:noFill/>
          <a:ln w="12700">
            <a:solidFill>
              <a:schemeClr val="tx1"/>
            </a:solidFill>
            <a:round/>
            <a:headEnd/>
            <a:tailEnd type="triangle" w="med" len="med"/>
          </a:ln>
        </p:spPr>
      </p:cxnSp>
      <p:cxnSp>
        <p:nvCxnSpPr>
          <p:cNvPr id="65549" name="AutoShape 28"/>
          <p:cNvCxnSpPr>
            <a:cxnSpLocks noChangeShapeType="1"/>
            <a:stCxn id="65540" idx="0"/>
            <a:endCxn id="65545"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65550" name="AutoShape 29"/>
          <p:cNvCxnSpPr>
            <a:cxnSpLocks noChangeShapeType="1"/>
            <a:stCxn id="65546" idx="2"/>
            <a:endCxn id="65544"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65551" name="AutoShape 30"/>
          <p:cNvCxnSpPr>
            <a:cxnSpLocks noChangeShapeType="1"/>
            <a:stCxn id="65543" idx="2"/>
            <a:endCxn id="65546"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65552" name="AutoShape 31"/>
          <p:cNvCxnSpPr>
            <a:cxnSpLocks noChangeShapeType="1"/>
            <a:stCxn id="65542" idx="3"/>
            <a:endCxn id="65543"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65553" name="AutoShape 32"/>
          <p:cNvCxnSpPr>
            <a:cxnSpLocks noChangeShapeType="1"/>
            <a:stCxn id="65541" idx="3"/>
            <a:endCxn id="65542"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65554" name="AutoShape 33"/>
          <p:cNvCxnSpPr>
            <a:cxnSpLocks noChangeShapeType="1"/>
            <a:stCxn id="65545" idx="0"/>
            <a:endCxn id="65541"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sp>
        <p:nvSpPr>
          <p:cNvPr id="65555" name="Rectangle 35"/>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65556" name="Rectangle 36"/>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sp>
        <p:nvSpPr>
          <p:cNvPr id="4" name="TextBox 3">
            <a:extLst>
              <a:ext uri="{FF2B5EF4-FFF2-40B4-BE49-F238E27FC236}">
                <a16:creationId xmlns:a16="http://schemas.microsoft.com/office/drawing/2014/main" id="{4FFCA71C-AABD-43E2-8881-4139DF8C4C1E}"/>
              </a:ext>
            </a:extLst>
          </p:cNvPr>
          <p:cNvSpPr txBox="1"/>
          <p:nvPr/>
        </p:nvSpPr>
        <p:spPr>
          <a:xfrm>
            <a:off x="10299500" y="3095406"/>
            <a:ext cx="2364254" cy="646331"/>
          </a:xfrm>
          <a:prstGeom prst="rect">
            <a:avLst/>
          </a:prstGeom>
          <a:noFill/>
        </p:spPr>
        <p:txBody>
          <a:bodyPr wrap="square" rtlCol="0">
            <a:spAutoFit/>
          </a:bodyPr>
          <a:lstStyle/>
          <a:p>
            <a:r>
              <a:rPr lang="en-US" dirty="0"/>
              <a:t>Machine learning</a:t>
            </a:r>
          </a:p>
          <a:p>
            <a:r>
              <a:rPr lang="en-US" dirty="0"/>
              <a:t>Computer vision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IE" sz="3600"/>
              <a:t>Key Stages in Digital Image Processing:</a:t>
            </a:r>
            <a:br>
              <a:rPr lang="en-IE" sz="3600"/>
            </a:br>
            <a:r>
              <a:rPr lang="en-IE" sz="3600"/>
              <a:t>Image Aquisition</a:t>
            </a:r>
            <a:endParaRPr lang="en-US" sz="3600"/>
          </a:p>
        </p:txBody>
      </p:sp>
      <p:sp>
        <p:nvSpPr>
          <p:cNvPr id="67588" name="Rectangle 4"/>
          <p:cNvSpPr>
            <a:spLocks noChangeArrowheads="1"/>
          </p:cNvSpPr>
          <p:nvPr/>
        </p:nvSpPr>
        <p:spPr bwMode="auto">
          <a:xfrm>
            <a:off x="2074863" y="4016376"/>
            <a:ext cx="1695450" cy="830263"/>
          </a:xfrm>
          <a:prstGeom prst="rect">
            <a:avLst/>
          </a:prstGeom>
          <a:solidFill>
            <a:schemeClr val="accent1"/>
          </a:solidFill>
          <a:ln w="38100">
            <a:solidFill>
              <a:schemeClr val="tx1"/>
            </a:solidFill>
            <a:miter lim="800000"/>
            <a:headEnd/>
            <a:tailEnd/>
          </a:ln>
        </p:spPr>
        <p:txBody>
          <a:bodyPr anchor="ctr"/>
          <a:lstStyle/>
          <a:p>
            <a:pPr algn="ctr"/>
            <a:r>
              <a:rPr lang="en-IE"/>
              <a:t>Image Acquisition</a:t>
            </a:r>
            <a:endParaRPr lang="en-US"/>
          </a:p>
        </p:txBody>
      </p:sp>
      <p:sp>
        <p:nvSpPr>
          <p:cNvPr id="67589"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67590"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67591"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67592"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67593"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67594"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67595" name="Text Box 11"/>
          <p:cNvSpPr txBox="1">
            <a:spLocks noChangeArrowheads="1"/>
          </p:cNvSpPr>
          <p:nvPr/>
        </p:nvSpPr>
        <p:spPr bwMode="auto">
          <a:xfrm>
            <a:off x="2043811" y="5370791"/>
            <a:ext cx="1763111" cy="369332"/>
          </a:xfrm>
          <a:prstGeom prst="rect">
            <a:avLst/>
          </a:prstGeom>
          <a:noFill/>
          <a:ln w="12700">
            <a:noFill/>
            <a:miter lim="800000"/>
            <a:headEnd/>
            <a:tailEnd/>
          </a:ln>
        </p:spPr>
        <p:txBody>
          <a:bodyPr wrap="none">
            <a:spAutoFit/>
          </a:bodyPr>
          <a:lstStyle/>
          <a:p>
            <a:r>
              <a:rPr lang="en-IE" dirty="0"/>
              <a:t>Problem Domain</a:t>
            </a:r>
            <a:endParaRPr lang="en-US" dirty="0"/>
          </a:p>
        </p:txBody>
      </p:sp>
      <p:cxnSp>
        <p:nvCxnSpPr>
          <p:cNvPr id="67596" name="AutoShape 12"/>
          <p:cNvCxnSpPr>
            <a:cxnSpLocks noChangeShapeType="1"/>
            <a:stCxn id="67595" idx="0"/>
            <a:endCxn id="67588" idx="2"/>
          </p:cNvCxnSpPr>
          <p:nvPr/>
        </p:nvCxnSpPr>
        <p:spPr bwMode="auto">
          <a:xfrm flipH="1" flipV="1">
            <a:off x="2922588" y="4846639"/>
            <a:ext cx="2779" cy="524152"/>
          </a:xfrm>
          <a:prstGeom prst="straightConnector1">
            <a:avLst/>
          </a:prstGeom>
          <a:noFill/>
          <a:ln w="12700">
            <a:solidFill>
              <a:schemeClr val="tx1"/>
            </a:solidFill>
            <a:round/>
            <a:headEnd/>
            <a:tailEnd type="triangle" w="med" len="med"/>
          </a:ln>
        </p:spPr>
      </p:cxnSp>
      <p:cxnSp>
        <p:nvCxnSpPr>
          <p:cNvPr id="67597" name="AutoShape 13"/>
          <p:cNvCxnSpPr>
            <a:cxnSpLocks noChangeShapeType="1"/>
            <a:stCxn id="67588" idx="0"/>
            <a:endCxn id="67593" idx="2"/>
          </p:cNvCxnSpPr>
          <p:nvPr/>
        </p:nvCxnSpPr>
        <p:spPr bwMode="auto">
          <a:xfrm rot="-5400000">
            <a:off x="2785270" y="3860007"/>
            <a:ext cx="274637" cy="0"/>
          </a:xfrm>
          <a:prstGeom prst="straightConnector1">
            <a:avLst/>
          </a:prstGeom>
          <a:noFill/>
          <a:ln w="12700">
            <a:solidFill>
              <a:schemeClr val="tx1"/>
            </a:solidFill>
            <a:round/>
            <a:headEnd/>
            <a:tailEnd type="triangle" w="med" len="med"/>
          </a:ln>
        </p:spPr>
      </p:cxnSp>
      <p:cxnSp>
        <p:nvCxnSpPr>
          <p:cNvPr id="67598" name="AutoShape 14"/>
          <p:cNvCxnSpPr>
            <a:cxnSpLocks noChangeShapeType="1"/>
            <a:stCxn id="67594" idx="2"/>
            <a:endCxn id="67592"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67599" name="AutoShape 15"/>
          <p:cNvCxnSpPr>
            <a:cxnSpLocks noChangeShapeType="1"/>
            <a:stCxn id="67591" idx="2"/>
            <a:endCxn id="67594"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67600" name="AutoShape 16"/>
          <p:cNvCxnSpPr>
            <a:cxnSpLocks noChangeShapeType="1"/>
            <a:stCxn id="67590" idx="3"/>
            <a:endCxn id="67591"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67601" name="AutoShape 17"/>
          <p:cNvCxnSpPr>
            <a:cxnSpLocks noChangeShapeType="1"/>
            <a:stCxn id="67589" idx="3"/>
            <a:endCxn id="67590"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67602" name="AutoShape 18"/>
          <p:cNvCxnSpPr>
            <a:cxnSpLocks noChangeShapeType="1"/>
            <a:stCxn id="67593" idx="0"/>
            <a:endCxn id="67589"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pic>
        <p:nvPicPr>
          <p:cNvPr id="67603" name="Picture 19"/>
          <p:cNvPicPr>
            <a:picLocks noChangeAspect="1" noChangeArrowheads="1"/>
          </p:cNvPicPr>
          <p:nvPr/>
        </p:nvPicPr>
        <p:blipFill>
          <a:blip r:embed="rId3" cstate="print"/>
          <a:srcRect b="19398"/>
          <a:stretch>
            <a:fillRect/>
          </a:stretch>
        </p:blipFill>
        <p:spPr bwMode="auto">
          <a:xfrm>
            <a:off x="4076701" y="2894013"/>
            <a:ext cx="4043363" cy="2271712"/>
          </a:xfrm>
          <a:prstGeom prst="rect">
            <a:avLst/>
          </a:prstGeom>
          <a:noFill/>
          <a:ln w="9525">
            <a:noFill/>
            <a:miter lim="800000"/>
            <a:headEnd/>
            <a:tailEnd/>
          </a:ln>
        </p:spPr>
      </p:pic>
      <p:sp>
        <p:nvSpPr>
          <p:cNvPr id="67604" name="Rectangle 20"/>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67605" name="Rectangle 21"/>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grpSp>
        <p:nvGrpSpPr>
          <p:cNvPr id="2" name="Group 22"/>
          <p:cNvGrpSpPr>
            <a:grpSpLocks/>
          </p:cNvGrpSpPr>
          <p:nvPr/>
        </p:nvGrpSpPr>
        <p:grpSpPr bwMode="auto">
          <a:xfrm>
            <a:off x="1520825" y="1631951"/>
            <a:ext cx="260350" cy="5229225"/>
            <a:chOff x="-2" y="1034"/>
            <a:chExt cx="164" cy="3294"/>
          </a:xfrm>
        </p:grpSpPr>
        <p:pic>
          <p:nvPicPr>
            <p:cNvPr id="67607" name="Picture 23"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67608" name="Rectangle 24"/>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AutoShape 28"/>
          <p:cNvSpPr>
            <a:spLocks noChangeArrowheads="1"/>
          </p:cNvSpPr>
          <p:nvPr/>
        </p:nvSpPr>
        <p:spPr bwMode="auto">
          <a:xfrm>
            <a:off x="5895975" y="3608389"/>
            <a:ext cx="400050" cy="414337"/>
          </a:xfrm>
          <a:prstGeom prst="rightArrow">
            <a:avLst>
              <a:gd name="adj1" fmla="val 50000"/>
              <a:gd name="adj2" fmla="val 25000"/>
            </a:avLst>
          </a:prstGeom>
          <a:solidFill>
            <a:schemeClr val="accent1"/>
          </a:solidFill>
          <a:ln w="12700">
            <a:solidFill>
              <a:schemeClr val="tx1"/>
            </a:solidFill>
            <a:miter lim="800000"/>
            <a:headEnd/>
            <a:tailEnd/>
          </a:ln>
        </p:spPr>
        <p:txBody>
          <a:bodyPr wrap="none" anchor="ctr"/>
          <a:lstStyle/>
          <a:p>
            <a:endParaRPr lang="en-GB"/>
          </a:p>
        </p:txBody>
      </p:sp>
      <p:sp>
        <p:nvSpPr>
          <p:cNvPr id="69635" name="Rectangle 2"/>
          <p:cNvSpPr>
            <a:spLocks noGrp="1" noChangeArrowheads="1"/>
          </p:cNvSpPr>
          <p:nvPr>
            <p:ph type="title"/>
          </p:nvPr>
        </p:nvSpPr>
        <p:spPr/>
        <p:txBody>
          <a:bodyPr/>
          <a:lstStyle/>
          <a:p>
            <a:pPr eaLnBrk="1" hangingPunct="1"/>
            <a:r>
              <a:rPr lang="en-IE" sz="3600"/>
              <a:t>Key Stages in Digital Image Processing:</a:t>
            </a:r>
            <a:br>
              <a:rPr lang="en-IE" sz="3600"/>
            </a:br>
            <a:r>
              <a:rPr lang="en-IE" sz="3600"/>
              <a:t>Image Enhancement</a:t>
            </a:r>
            <a:endParaRPr lang="en-US" sz="3600"/>
          </a:p>
        </p:txBody>
      </p:sp>
      <p:sp>
        <p:nvSpPr>
          <p:cNvPr id="69637"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69638"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69639"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69640"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69641"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69642" name="Rectangle 9"/>
          <p:cNvSpPr>
            <a:spLocks noChangeArrowheads="1"/>
          </p:cNvSpPr>
          <p:nvPr/>
        </p:nvSpPr>
        <p:spPr bwMode="auto">
          <a:xfrm>
            <a:off x="2074863" y="2892426"/>
            <a:ext cx="1695450" cy="830263"/>
          </a:xfrm>
          <a:prstGeom prst="rect">
            <a:avLst/>
          </a:prstGeom>
          <a:solidFill>
            <a:schemeClr val="accent1"/>
          </a:solidFill>
          <a:ln w="38100">
            <a:solidFill>
              <a:schemeClr val="tx1"/>
            </a:solidFill>
            <a:miter lim="800000"/>
            <a:headEnd/>
            <a:tailEnd/>
          </a:ln>
        </p:spPr>
        <p:txBody>
          <a:bodyPr anchor="ctr"/>
          <a:lstStyle/>
          <a:p>
            <a:pPr algn="ctr"/>
            <a:r>
              <a:rPr lang="en-IE"/>
              <a:t>Image Enhancement</a:t>
            </a:r>
            <a:endParaRPr lang="en-US"/>
          </a:p>
        </p:txBody>
      </p:sp>
      <p:sp>
        <p:nvSpPr>
          <p:cNvPr id="69643"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69644" name="Text Box 11"/>
          <p:cNvSpPr txBox="1">
            <a:spLocks noChangeArrowheads="1"/>
          </p:cNvSpPr>
          <p:nvPr/>
        </p:nvSpPr>
        <p:spPr bwMode="auto">
          <a:xfrm>
            <a:off x="2041033" y="5370791"/>
            <a:ext cx="1763111" cy="369332"/>
          </a:xfrm>
          <a:prstGeom prst="rect">
            <a:avLst/>
          </a:prstGeom>
          <a:noFill/>
          <a:ln w="12700">
            <a:noFill/>
            <a:miter lim="800000"/>
            <a:headEnd/>
            <a:tailEnd/>
          </a:ln>
        </p:spPr>
        <p:txBody>
          <a:bodyPr wrap="none">
            <a:spAutoFit/>
          </a:bodyPr>
          <a:lstStyle/>
          <a:p>
            <a:r>
              <a:rPr lang="en-IE" dirty="0"/>
              <a:t>Problem Domain</a:t>
            </a:r>
            <a:endParaRPr lang="en-US" dirty="0"/>
          </a:p>
        </p:txBody>
      </p:sp>
      <p:cxnSp>
        <p:nvCxnSpPr>
          <p:cNvPr id="69645" name="AutoShape 12"/>
          <p:cNvCxnSpPr>
            <a:cxnSpLocks noChangeShapeType="1"/>
            <a:stCxn id="69644" idx="0"/>
            <a:endCxn id="69637" idx="2"/>
          </p:cNvCxnSpPr>
          <p:nvPr/>
        </p:nvCxnSpPr>
        <p:spPr bwMode="auto">
          <a:xfrm flipH="1" flipV="1">
            <a:off x="2922588" y="4846639"/>
            <a:ext cx="1" cy="524152"/>
          </a:xfrm>
          <a:prstGeom prst="straightConnector1">
            <a:avLst/>
          </a:prstGeom>
          <a:noFill/>
          <a:ln w="12700">
            <a:solidFill>
              <a:schemeClr val="tx1"/>
            </a:solidFill>
            <a:round/>
            <a:headEnd/>
            <a:tailEnd type="triangle" w="med" len="med"/>
          </a:ln>
        </p:spPr>
      </p:cxnSp>
      <p:cxnSp>
        <p:nvCxnSpPr>
          <p:cNvPr id="69646" name="AutoShape 13"/>
          <p:cNvCxnSpPr>
            <a:cxnSpLocks noChangeShapeType="1"/>
            <a:stCxn id="69637" idx="0"/>
            <a:endCxn id="69642" idx="2"/>
          </p:cNvCxnSpPr>
          <p:nvPr/>
        </p:nvCxnSpPr>
        <p:spPr bwMode="auto">
          <a:xfrm rot="-5400000">
            <a:off x="2785270" y="3879057"/>
            <a:ext cx="274637" cy="0"/>
          </a:xfrm>
          <a:prstGeom prst="straightConnector1">
            <a:avLst/>
          </a:prstGeom>
          <a:noFill/>
          <a:ln w="12700">
            <a:solidFill>
              <a:schemeClr val="tx1"/>
            </a:solidFill>
            <a:round/>
            <a:headEnd/>
            <a:tailEnd type="triangle" w="med" len="med"/>
          </a:ln>
        </p:spPr>
      </p:cxnSp>
      <p:cxnSp>
        <p:nvCxnSpPr>
          <p:cNvPr id="69647" name="AutoShape 14"/>
          <p:cNvCxnSpPr>
            <a:cxnSpLocks noChangeShapeType="1"/>
            <a:stCxn id="69643" idx="2"/>
            <a:endCxn id="69641"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69648" name="AutoShape 15"/>
          <p:cNvCxnSpPr>
            <a:cxnSpLocks noChangeShapeType="1"/>
            <a:stCxn id="69640" idx="2"/>
            <a:endCxn id="69643"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69649" name="AutoShape 16"/>
          <p:cNvCxnSpPr>
            <a:cxnSpLocks noChangeShapeType="1"/>
            <a:stCxn id="69639" idx="3"/>
            <a:endCxn id="69640"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69650" name="AutoShape 17"/>
          <p:cNvCxnSpPr>
            <a:cxnSpLocks noChangeShapeType="1"/>
            <a:stCxn id="69638" idx="3"/>
            <a:endCxn id="69639"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69651" name="AutoShape 18"/>
          <p:cNvCxnSpPr>
            <a:cxnSpLocks noChangeShapeType="1"/>
            <a:stCxn id="69642" idx="0"/>
            <a:endCxn id="69638" idx="1"/>
          </p:cNvCxnSpPr>
          <p:nvPr/>
        </p:nvCxnSpPr>
        <p:spPr bwMode="auto">
          <a:xfrm rot="-5400000">
            <a:off x="3100389" y="1917701"/>
            <a:ext cx="777875" cy="1133475"/>
          </a:xfrm>
          <a:prstGeom prst="bentConnector2">
            <a:avLst/>
          </a:prstGeom>
          <a:noFill/>
          <a:ln w="12700">
            <a:solidFill>
              <a:schemeClr val="tx1"/>
            </a:solidFill>
            <a:miter lim="800000"/>
            <a:headEnd/>
            <a:tailEnd type="triangle" w="med" len="med"/>
          </a:ln>
        </p:spPr>
      </p:cxnSp>
      <p:sp>
        <p:nvSpPr>
          <p:cNvPr id="69652" name="Rectangle 20"/>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69653" name="Rectangle 21"/>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69654" name="Picture 24"/>
          <p:cNvPicPr>
            <a:picLocks noChangeAspect="1" noChangeArrowheads="1"/>
          </p:cNvPicPr>
          <p:nvPr/>
        </p:nvPicPr>
        <p:blipFill>
          <a:blip r:embed="rId3" cstate="print"/>
          <a:srcRect l="40881" t="1314" r="19798" b="50453"/>
          <a:stretch>
            <a:fillRect/>
          </a:stretch>
        </p:blipFill>
        <p:spPr bwMode="auto">
          <a:xfrm>
            <a:off x="3921125" y="2860676"/>
            <a:ext cx="2001838" cy="1978025"/>
          </a:xfrm>
          <a:prstGeom prst="rect">
            <a:avLst/>
          </a:prstGeom>
          <a:noFill/>
          <a:ln w="9525">
            <a:solidFill>
              <a:schemeClr val="tx1"/>
            </a:solidFill>
            <a:miter lim="800000"/>
            <a:headEnd/>
            <a:tailEnd/>
          </a:ln>
        </p:spPr>
      </p:pic>
      <p:pic>
        <p:nvPicPr>
          <p:cNvPr id="69655" name="Picture 27"/>
          <p:cNvPicPr>
            <a:picLocks noChangeAspect="1" noChangeArrowheads="1"/>
          </p:cNvPicPr>
          <p:nvPr/>
        </p:nvPicPr>
        <p:blipFill>
          <a:blip r:embed="rId3" cstate="print"/>
          <a:srcRect l="1335" t="50766" r="59975"/>
          <a:stretch>
            <a:fillRect/>
          </a:stretch>
        </p:blipFill>
        <p:spPr bwMode="auto">
          <a:xfrm>
            <a:off x="6292850" y="2889251"/>
            <a:ext cx="1968500" cy="2017713"/>
          </a:xfrm>
          <a:prstGeom prst="rect">
            <a:avLst/>
          </a:prstGeom>
          <a:noFill/>
          <a:ln w="9525">
            <a:solidFill>
              <a:schemeClr val="tx1"/>
            </a:solidFill>
            <a:miter lim="800000"/>
            <a:headEnd/>
            <a:tailEnd/>
          </a:ln>
        </p:spPr>
      </p:pic>
      <p:grpSp>
        <p:nvGrpSpPr>
          <p:cNvPr id="2" name="Group 29"/>
          <p:cNvGrpSpPr>
            <a:grpSpLocks/>
          </p:cNvGrpSpPr>
          <p:nvPr/>
        </p:nvGrpSpPr>
        <p:grpSpPr bwMode="auto">
          <a:xfrm>
            <a:off x="1520825" y="1631951"/>
            <a:ext cx="260350" cy="5229225"/>
            <a:chOff x="-2" y="1034"/>
            <a:chExt cx="164" cy="3294"/>
          </a:xfrm>
        </p:grpSpPr>
        <p:pic>
          <p:nvPicPr>
            <p:cNvPr id="69657" name="Picture 30"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69658" name="Rectangle 31"/>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147" name="Rectangle 3">
            <a:extLst>
              <a:ext uri="{FF2B5EF4-FFF2-40B4-BE49-F238E27FC236}">
                <a16:creationId xmlns:a16="http://schemas.microsoft.com/office/drawing/2014/main" id="{19FC9B49-EC3D-47B9-8301-EC5AB9D256C3}"/>
              </a:ext>
            </a:extLst>
          </p:cNvPr>
          <p:cNvSpPr>
            <a:spLocks noChangeArrowheads="1"/>
          </p:cNvSpPr>
          <p:nvPr/>
        </p:nvSpPr>
        <p:spPr bwMode="auto">
          <a:xfrm>
            <a:off x="1179226" y="826680"/>
            <a:ext cx="9833548" cy="13255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chor="ctr">
            <a:norm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lnSpc>
                <a:spcPct val="90000"/>
              </a:lnSpc>
              <a:spcBef>
                <a:spcPct val="0"/>
              </a:spcBef>
              <a:spcAft>
                <a:spcPts val="600"/>
              </a:spcAft>
              <a:buNone/>
              <a:defRPr/>
            </a:pPr>
            <a:r>
              <a:rPr lang="en-US" altLang="el-GR" sz="4000" b="1" u="sng" kern="1200">
                <a:solidFill>
                  <a:srgbClr val="FFFFFF"/>
                </a:solidFill>
                <a:latin typeface="+mj-lt"/>
                <a:ea typeface="+mj-ea"/>
                <a:cs typeface="+mj-cs"/>
              </a:rPr>
              <a:t>Ταυτότητα μαθήματος &amp; Διαδικαστικά 1/2</a:t>
            </a:r>
          </a:p>
        </p:txBody>
      </p:sp>
      <p:sp>
        <p:nvSpPr>
          <p:cNvPr id="6146" name="Text Box 2">
            <a:extLst>
              <a:ext uri="{FF2B5EF4-FFF2-40B4-BE49-F238E27FC236}">
                <a16:creationId xmlns:a16="http://schemas.microsoft.com/office/drawing/2014/main" id="{6FC25D42-DAC8-417F-AB14-308D4B4EB1AF}"/>
              </a:ext>
            </a:extLst>
          </p:cNvPr>
          <p:cNvSpPr txBox="1">
            <a:spLocks noChangeArrowheads="1"/>
          </p:cNvSpPr>
          <p:nvPr/>
        </p:nvSpPr>
        <p:spPr bwMode="auto">
          <a:xfrm>
            <a:off x="1179226" y="3092970"/>
            <a:ext cx="9833548" cy="26939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ormAutofit/>
          </a:bodyPr>
          <a:lstStyle>
            <a:lvl1pPr marL="355600" indent="-355600">
              <a:spcBef>
                <a:spcPct val="20000"/>
              </a:spcBef>
              <a:buChar char="•"/>
              <a:tabLst>
                <a:tab pos="355600" algn="l"/>
              </a:tabLst>
              <a:defRPr sz="3200">
                <a:solidFill>
                  <a:schemeClr val="tx1"/>
                </a:solidFill>
                <a:latin typeface="Arial" charset="0"/>
              </a:defRPr>
            </a:lvl1pPr>
            <a:lvl2pPr marL="742950" indent="-285750">
              <a:spcBef>
                <a:spcPct val="20000"/>
              </a:spcBef>
              <a:buChar char="–"/>
              <a:tabLst>
                <a:tab pos="355600" algn="l"/>
              </a:tabLst>
              <a:defRPr sz="2800">
                <a:solidFill>
                  <a:schemeClr val="tx1"/>
                </a:solidFill>
                <a:latin typeface="Arial" charset="0"/>
              </a:defRPr>
            </a:lvl2pPr>
            <a:lvl3pPr marL="1143000" indent="-228600">
              <a:spcBef>
                <a:spcPct val="20000"/>
              </a:spcBef>
              <a:buChar char="•"/>
              <a:tabLst>
                <a:tab pos="355600" algn="l"/>
              </a:tabLst>
              <a:defRPr sz="2400">
                <a:solidFill>
                  <a:schemeClr val="tx1"/>
                </a:solidFill>
                <a:latin typeface="Arial" charset="0"/>
              </a:defRPr>
            </a:lvl3pPr>
            <a:lvl4pPr marL="1600200" indent="-228600">
              <a:spcBef>
                <a:spcPct val="20000"/>
              </a:spcBef>
              <a:buChar char="–"/>
              <a:tabLst>
                <a:tab pos="355600" algn="l"/>
              </a:tabLst>
              <a:defRPr sz="2000">
                <a:solidFill>
                  <a:schemeClr val="tx1"/>
                </a:solidFill>
                <a:latin typeface="Arial" charset="0"/>
              </a:defRPr>
            </a:lvl4pPr>
            <a:lvl5pPr marL="2057400" indent="-228600">
              <a:spcBef>
                <a:spcPct val="20000"/>
              </a:spcBef>
              <a:buChar char="»"/>
              <a:tabLst>
                <a:tab pos="3556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3556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3556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3556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355600" algn="l"/>
              </a:tabLst>
              <a:defRPr sz="2000">
                <a:solidFill>
                  <a:schemeClr val="tx1"/>
                </a:solidFill>
                <a:latin typeface="Arial" charset="0"/>
              </a:defRPr>
            </a:lvl9pPr>
          </a:lstStyle>
          <a:p>
            <a:pPr indent="-228600">
              <a:lnSpc>
                <a:spcPct val="90000"/>
              </a:lnSpc>
              <a:spcBef>
                <a:spcPct val="70000"/>
              </a:spcBef>
              <a:buFont typeface="Arial" panose="020B0604020202020204" pitchFamily="34" charset="0"/>
              <a:buChar char="•"/>
              <a:defRPr/>
            </a:pPr>
            <a:r>
              <a:rPr lang="en-US" altLang="el-GR" sz="1700" dirty="0" err="1">
                <a:solidFill>
                  <a:srgbClr val="000000"/>
                </a:solidFill>
                <a:latin typeface="+mn-lt"/>
              </a:rPr>
              <a:t>Διδάσκων</a:t>
            </a:r>
            <a:r>
              <a:rPr lang="en-US" altLang="el-GR" sz="1700" dirty="0">
                <a:solidFill>
                  <a:srgbClr val="000000"/>
                </a:solidFill>
                <a:latin typeface="+mn-lt"/>
              </a:rPr>
              <a:t>: </a:t>
            </a:r>
          </a:p>
          <a:p>
            <a:pPr lvl="1" indent="-228600">
              <a:lnSpc>
                <a:spcPct val="90000"/>
              </a:lnSpc>
              <a:spcBef>
                <a:spcPct val="70000"/>
              </a:spcBef>
              <a:buFont typeface="Arial" panose="020B0604020202020204" pitchFamily="34" charset="0"/>
              <a:buChar char="•"/>
              <a:defRPr/>
            </a:pPr>
            <a:r>
              <a:rPr lang="el-GR" altLang="el-GR" sz="1700" dirty="0">
                <a:solidFill>
                  <a:srgbClr val="000000"/>
                </a:solidFill>
                <a:latin typeface="+mn-lt"/>
              </a:rPr>
              <a:t>Ευτύχιος Πρωτοπαπαδάκης</a:t>
            </a:r>
            <a:endParaRPr lang="en-US" altLang="el-GR" sz="1700" dirty="0">
              <a:solidFill>
                <a:srgbClr val="000000"/>
              </a:solidFill>
              <a:latin typeface="+mn-lt"/>
            </a:endParaRPr>
          </a:p>
          <a:p>
            <a:pPr indent="-228600">
              <a:lnSpc>
                <a:spcPct val="90000"/>
              </a:lnSpc>
              <a:spcBef>
                <a:spcPct val="70000"/>
              </a:spcBef>
              <a:buFont typeface="Arial" panose="020B0604020202020204" pitchFamily="34" charset="0"/>
              <a:buChar char="•"/>
              <a:defRPr/>
            </a:pPr>
            <a:r>
              <a:rPr lang="en-US" altLang="el-GR" sz="1700" dirty="0" err="1">
                <a:solidFill>
                  <a:srgbClr val="000000"/>
                </a:solidFill>
                <a:latin typeface="+mn-lt"/>
              </a:rPr>
              <a:t>Πρόγρ</a:t>
            </a:r>
            <a:r>
              <a:rPr lang="en-US" altLang="el-GR" sz="1700" dirty="0">
                <a:solidFill>
                  <a:srgbClr val="000000"/>
                </a:solidFill>
                <a:latin typeface="+mn-lt"/>
              </a:rPr>
              <a:t>αμμα</a:t>
            </a:r>
          </a:p>
          <a:p>
            <a:pPr lvl="1" indent="-228600">
              <a:lnSpc>
                <a:spcPct val="90000"/>
              </a:lnSpc>
              <a:spcBef>
                <a:spcPct val="70000"/>
              </a:spcBef>
              <a:buFont typeface="Arial" panose="020B0604020202020204" pitchFamily="34" charset="0"/>
              <a:buChar char="•"/>
              <a:defRPr/>
            </a:pPr>
            <a:r>
              <a:rPr lang="en-US" altLang="el-GR" sz="1700" dirty="0" err="1">
                <a:solidFill>
                  <a:srgbClr val="000000"/>
                </a:solidFill>
                <a:latin typeface="+mn-lt"/>
              </a:rPr>
              <a:t>Θεωρί</a:t>
            </a:r>
            <a:r>
              <a:rPr lang="en-US" altLang="el-GR" sz="1700" dirty="0">
                <a:solidFill>
                  <a:srgbClr val="000000"/>
                </a:solidFill>
                <a:latin typeface="+mn-lt"/>
              </a:rPr>
              <a:t>α: </a:t>
            </a:r>
            <a:r>
              <a:rPr lang="el-GR" altLang="el-GR" sz="1700" dirty="0">
                <a:solidFill>
                  <a:srgbClr val="000000"/>
                </a:solidFill>
                <a:latin typeface="+mn-lt"/>
              </a:rPr>
              <a:t>Πέμπτη</a:t>
            </a:r>
            <a:r>
              <a:rPr lang="en-US" altLang="el-GR" sz="1700" dirty="0">
                <a:solidFill>
                  <a:srgbClr val="000000"/>
                </a:solidFill>
                <a:latin typeface="+mn-lt"/>
              </a:rPr>
              <a:t> 13:00 – 16:00</a:t>
            </a:r>
            <a:r>
              <a:rPr lang="el-GR" altLang="el-GR" sz="1700" dirty="0">
                <a:solidFill>
                  <a:srgbClr val="000000"/>
                </a:solidFill>
                <a:latin typeface="+mn-lt"/>
              </a:rPr>
              <a:t>, Αίθουσα 201 ή μέσω </a:t>
            </a:r>
            <a:r>
              <a:rPr lang="en-US" altLang="el-GR" sz="1700" dirty="0">
                <a:solidFill>
                  <a:srgbClr val="000000"/>
                </a:solidFill>
                <a:latin typeface="+mn-lt"/>
              </a:rPr>
              <a:t>Microsoft Teams</a:t>
            </a:r>
            <a:r>
              <a:rPr lang="el-GR" altLang="el-GR" sz="1700" dirty="0">
                <a:solidFill>
                  <a:srgbClr val="000000"/>
                </a:solidFill>
                <a:latin typeface="+mn-lt"/>
              </a:rPr>
              <a:t> (θα δείξει</a:t>
            </a:r>
            <a:r>
              <a:rPr lang="en-US" altLang="el-GR" sz="1700" dirty="0">
                <a:solidFill>
                  <a:srgbClr val="000000"/>
                </a:solidFill>
                <a:latin typeface="+mn-lt"/>
              </a:rPr>
              <a:t>)</a:t>
            </a:r>
          </a:p>
          <a:p>
            <a:pPr lvl="1" indent="-228600">
              <a:lnSpc>
                <a:spcPct val="90000"/>
              </a:lnSpc>
              <a:spcBef>
                <a:spcPct val="70000"/>
              </a:spcBef>
              <a:buFont typeface="Arial" panose="020B0604020202020204" pitchFamily="34" charset="0"/>
              <a:buChar char="•"/>
              <a:defRPr/>
            </a:pPr>
            <a:r>
              <a:rPr lang="en-US" altLang="el-GR" sz="1700" dirty="0" err="1">
                <a:solidFill>
                  <a:srgbClr val="000000"/>
                </a:solidFill>
                <a:latin typeface="+mn-lt"/>
              </a:rPr>
              <a:t>Εργ</a:t>
            </a:r>
            <a:r>
              <a:rPr lang="en-US" altLang="el-GR" sz="1700" dirty="0">
                <a:solidFill>
                  <a:srgbClr val="000000"/>
                </a:solidFill>
                <a:latin typeface="+mn-lt"/>
              </a:rPr>
              <a:t>αστήριο: </a:t>
            </a:r>
            <a:r>
              <a:rPr lang="el-GR" altLang="el-GR" sz="1700" dirty="0">
                <a:solidFill>
                  <a:srgbClr val="000000"/>
                </a:solidFill>
                <a:latin typeface="+mn-lt"/>
              </a:rPr>
              <a:t>Πέμπτη 17:00 – 19:00</a:t>
            </a:r>
            <a:r>
              <a:rPr lang="en-US" altLang="el-GR" sz="1700" dirty="0">
                <a:solidFill>
                  <a:srgbClr val="000000"/>
                </a:solidFill>
                <a:latin typeface="+mn-lt"/>
              </a:rPr>
              <a:t>, </a:t>
            </a:r>
            <a:r>
              <a:rPr lang="el-GR" altLang="el-GR" sz="1700" dirty="0">
                <a:solidFill>
                  <a:srgbClr val="000000"/>
                </a:solidFill>
                <a:latin typeface="+mn-lt"/>
              </a:rPr>
              <a:t>η τοποθεσία θα γίνει γνωστή αργότερα</a:t>
            </a:r>
            <a:endParaRPr lang="en-US" altLang="el-GR" sz="1700" dirty="0">
              <a:solidFill>
                <a:srgbClr val="000000"/>
              </a:solidFill>
              <a:latin typeface="+mn-lt"/>
            </a:endParaRPr>
          </a:p>
          <a:p>
            <a:pPr lvl="1" indent="-228600">
              <a:lnSpc>
                <a:spcPct val="90000"/>
              </a:lnSpc>
              <a:spcBef>
                <a:spcPct val="70000"/>
              </a:spcBef>
              <a:buFont typeface="Arial" panose="020B0604020202020204" pitchFamily="34" charset="0"/>
              <a:buChar char="•"/>
              <a:defRPr/>
            </a:pPr>
            <a:r>
              <a:rPr lang="en-US" altLang="el-GR" sz="1700" dirty="0" err="1">
                <a:solidFill>
                  <a:srgbClr val="000000"/>
                </a:solidFill>
                <a:latin typeface="+mn-lt"/>
              </a:rPr>
              <a:t>Το</a:t>
            </a:r>
            <a:r>
              <a:rPr lang="en-US" altLang="el-GR" sz="1700" dirty="0">
                <a:solidFill>
                  <a:srgbClr val="000000"/>
                </a:solidFill>
                <a:latin typeface="+mn-lt"/>
              </a:rPr>
              <a:t> </a:t>
            </a:r>
            <a:r>
              <a:rPr lang="en-US" altLang="el-GR" sz="1700" dirty="0" err="1">
                <a:solidFill>
                  <a:srgbClr val="000000"/>
                </a:solidFill>
                <a:latin typeface="+mn-lt"/>
              </a:rPr>
              <a:t>Εργ</a:t>
            </a:r>
            <a:r>
              <a:rPr lang="en-US" altLang="el-GR" sz="1700" dirty="0">
                <a:solidFill>
                  <a:srgbClr val="000000"/>
                </a:solidFill>
                <a:latin typeface="+mn-lt"/>
              </a:rPr>
              <a:t>αστήριο θα γίνεται σε ομάδες. </a:t>
            </a:r>
            <a:r>
              <a:rPr lang="en-US" altLang="el-GR" sz="1700" dirty="0" err="1">
                <a:solidFill>
                  <a:srgbClr val="000000"/>
                </a:solidFill>
                <a:latin typeface="+mn-lt"/>
              </a:rPr>
              <a:t>Κάθε</a:t>
            </a:r>
            <a:r>
              <a:rPr lang="en-US" altLang="el-GR" sz="1700" dirty="0">
                <a:solidFill>
                  <a:srgbClr val="000000"/>
                </a:solidFill>
                <a:latin typeface="+mn-lt"/>
              </a:rPr>
              <a:t> </a:t>
            </a:r>
            <a:r>
              <a:rPr lang="en-US" altLang="el-GR" sz="1700" dirty="0" err="1">
                <a:solidFill>
                  <a:srgbClr val="000000"/>
                </a:solidFill>
                <a:latin typeface="+mn-lt"/>
              </a:rPr>
              <a:t>ομάδ</a:t>
            </a:r>
            <a:r>
              <a:rPr lang="en-US" altLang="el-GR" sz="1700" dirty="0">
                <a:solidFill>
                  <a:srgbClr val="000000"/>
                </a:solidFill>
                <a:latin typeface="+mn-lt"/>
              </a:rPr>
              <a:t>α θα έχει ένα εργαστηριακό μάθημα ανά 2 ή 3 εβδομάδες.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IE" sz="3600"/>
              <a:t>Key Stages in Digital Image Processing:</a:t>
            </a:r>
            <a:br>
              <a:rPr lang="en-IE" sz="3600"/>
            </a:br>
            <a:r>
              <a:rPr lang="en-IE" sz="3600"/>
              <a:t>Image Restoration</a:t>
            </a:r>
            <a:endParaRPr lang="en-US" sz="3600"/>
          </a:p>
        </p:txBody>
      </p:sp>
      <p:sp>
        <p:nvSpPr>
          <p:cNvPr id="71684"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71685" name="Rectangle 5"/>
          <p:cNvSpPr>
            <a:spLocks noChangeArrowheads="1"/>
          </p:cNvSpPr>
          <p:nvPr/>
        </p:nvSpPr>
        <p:spPr bwMode="auto">
          <a:xfrm>
            <a:off x="4056063" y="1679576"/>
            <a:ext cx="1695450" cy="830263"/>
          </a:xfrm>
          <a:prstGeom prst="rect">
            <a:avLst/>
          </a:prstGeom>
          <a:solidFill>
            <a:schemeClr val="accent1"/>
          </a:solidFill>
          <a:ln w="38100">
            <a:solidFill>
              <a:schemeClr val="tx1"/>
            </a:solidFill>
            <a:miter lim="800000"/>
            <a:headEnd/>
            <a:tailEnd/>
          </a:ln>
        </p:spPr>
        <p:txBody>
          <a:bodyPr anchor="ctr"/>
          <a:lstStyle/>
          <a:p>
            <a:pPr algn="ctr"/>
            <a:r>
              <a:rPr lang="en-IE"/>
              <a:t>Image Restoration</a:t>
            </a:r>
            <a:endParaRPr lang="en-US"/>
          </a:p>
        </p:txBody>
      </p:sp>
      <p:sp>
        <p:nvSpPr>
          <p:cNvPr id="71686"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71687"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71688"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71689"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71690"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71691" name="Text Box 11"/>
          <p:cNvSpPr txBox="1">
            <a:spLocks noChangeArrowheads="1"/>
          </p:cNvSpPr>
          <p:nvPr/>
        </p:nvSpPr>
        <p:spPr bwMode="auto">
          <a:xfrm>
            <a:off x="2041032" y="5370791"/>
            <a:ext cx="1763111" cy="369332"/>
          </a:xfrm>
          <a:prstGeom prst="rect">
            <a:avLst/>
          </a:prstGeom>
          <a:noFill/>
          <a:ln w="12700">
            <a:noFill/>
            <a:miter lim="800000"/>
            <a:headEnd/>
            <a:tailEnd/>
          </a:ln>
        </p:spPr>
        <p:txBody>
          <a:bodyPr wrap="none">
            <a:spAutoFit/>
          </a:bodyPr>
          <a:lstStyle/>
          <a:p>
            <a:r>
              <a:rPr lang="en-IE" dirty="0"/>
              <a:t>Problem Domain</a:t>
            </a:r>
            <a:endParaRPr lang="en-US" dirty="0"/>
          </a:p>
        </p:txBody>
      </p:sp>
      <p:cxnSp>
        <p:nvCxnSpPr>
          <p:cNvPr id="71692" name="AutoShape 12"/>
          <p:cNvCxnSpPr>
            <a:cxnSpLocks noChangeShapeType="1"/>
            <a:stCxn id="71691" idx="0"/>
            <a:endCxn id="71684" idx="2"/>
          </p:cNvCxnSpPr>
          <p:nvPr/>
        </p:nvCxnSpPr>
        <p:spPr bwMode="auto">
          <a:xfrm flipV="1">
            <a:off x="2922588" y="4846639"/>
            <a:ext cx="0" cy="524152"/>
          </a:xfrm>
          <a:prstGeom prst="straightConnector1">
            <a:avLst/>
          </a:prstGeom>
          <a:noFill/>
          <a:ln w="12700">
            <a:solidFill>
              <a:schemeClr val="tx1"/>
            </a:solidFill>
            <a:round/>
            <a:headEnd/>
            <a:tailEnd type="triangle" w="med" len="med"/>
          </a:ln>
        </p:spPr>
      </p:cxnSp>
      <p:cxnSp>
        <p:nvCxnSpPr>
          <p:cNvPr id="71693" name="AutoShape 13"/>
          <p:cNvCxnSpPr>
            <a:cxnSpLocks noChangeShapeType="1"/>
            <a:stCxn id="71684" idx="0"/>
            <a:endCxn id="71689"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71694" name="AutoShape 14"/>
          <p:cNvCxnSpPr>
            <a:cxnSpLocks noChangeShapeType="1"/>
            <a:stCxn id="71690" idx="2"/>
            <a:endCxn id="71688"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71695" name="AutoShape 15"/>
          <p:cNvCxnSpPr>
            <a:cxnSpLocks noChangeShapeType="1"/>
            <a:stCxn id="71687" idx="2"/>
            <a:endCxn id="71690"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71696" name="AutoShape 16"/>
          <p:cNvCxnSpPr>
            <a:cxnSpLocks noChangeShapeType="1"/>
            <a:stCxn id="71686" idx="3"/>
            <a:endCxn id="71687"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71697" name="AutoShape 17"/>
          <p:cNvCxnSpPr>
            <a:cxnSpLocks noChangeShapeType="1"/>
            <a:stCxn id="71685" idx="3"/>
            <a:endCxn id="71686" idx="1"/>
          </p:cNvCxnSpPr>
          <p:nvPr/>
        </p:nvCxnSpPr>
        <p:spPr bwMode="auto">
          <a:xfrm>
            <a:off x="5770564" y="2095500"/>
            <a:ext cx="663575" cy="0"/>
          </a:xfrm>
          <a:prstGeom prst="straightConnector1">
            <a:avLst/>
          </a:prstGeom>
          <a:noFill/>
          <a:ln w="12700">
            <a:solidFill>
              <a:schemeClr val="tx1"/>
            </a:solidFill>
            <a:round/>
            <a:headEnd/>
            <a:tailEnd type="triangle" w="med" len="med"/>
          </a:ln>
        </p:spPr>
      </p:cxnSp>
      <p:cxnSp>
        <p:nvCxnSpPr>
          <p:cNvPr id="71698" name="AutoShape 18"/>
          <p:cNvCxnSpPr>
            <a:cxnSpLocks noChangeShapeType="1"/>
            <a:stCxn id="71689" idx="0"/>
            <a:endCxn id="71685" idx="1"/>
          </p:cNvCxnSpPr>
          <p:nvPr/>
        </p:nvCxnSpPr>
        <p:spPr bwMode="auto">
          <a:xfrm rot="-5400000">
            <a:off x="3081339" y="1936751"/>
            <a:ext cx="796925" cy="1114425"/>
          </a:xfrm>
          <a:prstGeom prst="bentConnector2">
            <a:avLst/>
          </a:prstGeom>
          <a:noFill/>
          <a:ln w="12700">
            <a:solidFill>
              <a:schemeClr val="tx1"/>
            </a:solidFill>
            <a:miter lim="800000"/>
            <a:headEnd/>
            <a:tailEnd type="triangle" w="med" len="med"/>
          </a:ln>
        </p:spPr>
      </p:cxnSp>
      <p:sp>
        <p:nvSpPr>
          <p:cNvPr id="71699" name="Rectangle 19"/>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71700" name="Rectangle 20"/>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71701" name="Picture 24"/>
          <p:cNvPicPr>
            <a:picLocks noChangeAspect="1" noChangeArrowheads="1"/>
          </p:cNvPicPr>
          <p:nvPr/>
        </p:nvPicPr>
        <p:blipFill>
          <a:blip r:embed="rId3" cstate="print"/>
          <a:srcRect l="39732" t="50377" r="21088"/>
          <a:stretch>
            <a:fillRect/>
          </a:stretch>
        </p:blipFill>
        <p:spPr bwMode="auto">
          <a:xfrm>
            <a:off x="5845175" y="3765550"/>
            <a:ext cx="2427288" cy="1849438"/>
          </a:xfrm>
          <a:prstGeom prst="rect">
            <a:avLst/>
          </a:prstGeom>
          <a:noFill/>
          <a:ln w="9525">
            <a:solidFill>
              <a:schemeClr val="tx1"/>
            </a:solidFill>
            <a:miter lim="800000"/>
            <a:headEnd/>
            <a:tailEnd/>
          </a:ln>
        </p:spPr>
      </p:pic>
      <p:pic>
        <p:nvPicPr>
          <p:cNvPr id="71702" name="Picture 23"/>
          <p:cNvPicPr>
            <a:picLocks noChangeAspect="1" noChangeArrowheads="1"/>
          </p:cNvPicPr>
          <p:nvPr/>
        </p:nvPicPr>
        <p:blipFill>
          <a:blip r:embed="rId3" cstate="print"/>
          <a:srcRect r="60266" b="50418"/>
          <a:stretch>
            <a:fillRect/>
          </a:stretch>
        </p:blipFill>
        <p:spPr bwMode="auto">
          <a:xfrm>
            <a:off x="3887788" y="2674938"/>
            <a:ext cx="2462212" cy="1847850"/>
          </a:xfrm>
          <a:prstGeom prst="rect">
            <a:avLst/>
          </a:prstGeom>
          <a:noFill/>
          <a:ln w="9525">
            <a:solidFill>
              <a:schemeClr val="tx1"/>
            </a:solidFill>
            <a:miter lim="800000"/>
            <a:headEnd/>
            <a:tailEnd/>
          </a:ln>
        </p:spPr>
      </p:pic>
      <p:grpSp>
        <p:nvGrpSpPr>
          <p:cNvPr id="2" name="Group 25"/>
          <p:cNvGrpSpPr>
            <a:grpSpLocks/>
          </p:cNvGrpSpPr>
          <p:nvPr/>
        </p:nvGrpSpPr>
        <p:grpSpPr bwMode="auto">
          <a:xfrm>
            <a:off x="1520825" y="1631951"/>
            <a:ext cx="260350" cy="5229225"/>
            <a:chOff x="-2" y="1034"/>
            <a:chExt cx="164" cy="3294"/>
          </a:xfrm>
        </p:grpSpPr>
        <p:pic>
          <p:nvPicPr>
            <p:cNvPr id="71704" name="Picture 26"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71705" name="Rectangle 2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IE" sz="3600"/>
              <a:t>Key Stages in Digital Image Processing:</a:t>
            </a:r>
            <a:br>
              <a:rPr lang="en-IE" sz="3600"/>
            </a:br>
            <a:r>
              <a:rPr lang="en-IE" sz="3600"/>
              <a:t>Morphological Processing</a:t>
            </a:r>
            <a:endParaRPr lang="en-US" sz="3600"/>
          </a:p>
        </p:txBody>
      </p:sp>
      <p:sp>
        <p:nvSpPr>
          <p:cNvPr id="73732"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73733"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73734" name="Rectangle 6"/>
          <p:cNvSpPr>
            <a:spLocks noChangeArrowheads="1"/>
          </p:cNvSpPr>
          <p:nvPr/>
        </p:nvSpPr>
        <p:spPr bwMode="auto">
          <a:xfrm>
            <a:off x="6434138" y="1679576"/>
            <a:ext cx="1695450" cy="830263"/>
          </a:xfrm>
          <a:prstGeom prst="rect">
            <a:avLst/>
          </a:prstGeom>
          <a:solidFill>
            <a:schemeClr val="accent1"/>
          </a:solidFill>
          <a:ln w="38100">
            <a:solidFill>
              <a:schemeClr val="tx1"/>
            </a:solidFill>
            <a:miter lim="800000"/>
            <a:headEnd/>
            <a:tailEnd/>
          </a:ln>
        </p:spPr>
        <p:txBody>
          <a:bodyPr anchor="ctr"/>
          <a:lstStyle/>
          <a:p>
            <a:pPr algn="ctr"/>
            <a:r>
              <a:rPr lang="en-IE"/>
              <a:t>Morphological Processing</a:t>
            </a:r>
            <a:endParaRPr lang="en-US"/>
          </a:p>
        </p:txBody>
      </p:sp>
      <p:sp>
        <p:nvSpPr>
          <p:cNvPr id="73735"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73736"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73737"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73738"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73739" name="Text Box 11"/>
          <p:cNvSpPr txBox="1">
            <a:spLocks noChangeArrowheads="1"/>
          </p:cNvSpPr>
          <p:nvPr/>
        </p:nvSpPr>
        <p:spPr bwMode="auto">
          <a:xfrm>
            <a:off x="2027840" y="5359038"/>
            <a:ext cx="1763111" cy="369332"/>
          </a:xfrm>
          <a:prstGeom prst="rect">
            <a:avLst/>
          </a:prstGeom>
          <a:noFill/>
          <a:ln w="12700">
            <a:noFill/>
            <a:miter lim="800000"/>
            <a:headEnd/>
            <a:tailEnd/>
          </a:ln>
        </p:spPr>
        <p:txBody>
          <a:bodyPr wrap="none">
            <a:spAutoFit/>
          </a:bodyPr>
          <a:lstStyle/>
          <a:p>
            <a:r>
              <a:rPr lang="en-IE" dirty="0"/>
              <a:t>Problem Domain</a:t>
            </a:r>
            <a:endParaRPr lang="en-US" dirty="0"/>
          </a:p>
        </p:txBody>
      </p:sp>
      <p:cxnSp>
        <p:nvCxnSpPr>
          <p:cNvPr id="73740" name="AutoShape 12"/>
          <p:cNvCxnSpPr>
            <a:cxnSpLocks noChangeShapeType="1"/>
            <a:stCxn id="73739" idx="0"/>
            <a:endCxn id="73732" idx="2"/>
          </p:cNvCxnSpPr>
          <p:nvPr/>
        </p:nvCxnSpPr>
        <p:spPr bwMode="auto">
          <a:xfrm flipV="1">
            <a:off x="2909396" y="4846639"/>
            <a:ext cx="13192" cy="512399"/>
          </a:xfrm>
          <a:prstGeom prst="straightConnector1">
            <a:avLst/>
          </a:prstGeom>
          <a:noFill/>
          <a:ln w="12700">
            <a:solidFill>
              <a:schemeClr val="tx1"/>
            </a:solidFill>
            <a:round/>
            <a:headEnd/>
            <a:tailEnd type="triangle" w="med" len="med"/>
          </a:ln>
        </p:spPr>
      </p:cxnSp>
      <p:cxnSp>
        <p:nvCxnSpPr>
          <p:cNvPr id="73741" name="AutoShape 13"/>
          <p:cNvCxnSpPr>
            <a:cxnSpLocks noChangeShapeType="1"/>
            <a:stCxn id="73732" idx="0"/>
            <a:endCxn id="73737"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73742" name="AutoShape 14"/>
          <p:cNvCxnSpPr>
            <a:cxnSpLocks noChangeShapeType="1"/>
            <a:stCxn id="73738" idx="2"/>
            <a:endCxn id="73736"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73743" name="AutoShape 15"/>
          <p:cNvCxnSpPr>
            <a:cxnSpLocks noChangeShapeType="1"/>
            <a:stCxn id="73735" idx="2"/>
            <a:endCxn id="73738"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73744" name="AutoShape 16"/>
          <p:cNvCxnSpPr>
            <a:cxnSpLocks noChangeShapeType="1"/>
            <a:stCxn id="73734" idx="3"/>
            <a:endCxn id="73735" idx="0"/>
          </p:cNvCxnSpPr>
          <p:nvPr/>
        </p:nvCxnSpPr>
        <p:spPr bwMode="auto">
          <a:xfrm>
            <a:off x="8148639" y="2095501"/>
            <a:ext cx="1100137" cy="796925"/>
          </a:xfrm>
          <a:prstGeom prst="bentConnector2">
            <a:avLst/>
          </a:prstGeom>
          <a:noFill/>
          <a:ln w="12700">
            <a:solidFill>
              <a:schemeClr val="tx1"/>
            </a:solidFill>
            <a:miter lim="800000"/>
            <a:headEnd/>
            <a:tailEnd type="triangle" w="med" len="med"/>
          </a:ln>
        </p:spPr>
      </p:cxnSp>
      <p:cxnSp>
        <p:nvCxnSpPr>
          <p:cNvPr id="73745" name="AutoShape 17"/>
          <p:cNvCxnSpPr>
            <a:cxnSpLocks noChangeShapeType="1"/>
            <a:stCxn id="73733" idx="3"/>
            <a:endCxn id="73734" idx="1"/>
          </p:cNvCxnSpPr>
          <p:nvPr/>
        </p:nvCxnSpPr>
        <p:spPr bwMode="auto">
          <a:xfrm>
            <a:off x="5751514" y="2095500"/>
            <a:ext cx="663575" cy="0"/>
          </a:xfrm>
          <a:prstGeom prst="straightConnector1">
            <a:avLst/>
          </a:prstGeom>
          <a:noFill/>
          <a:ln w="12700">
            <a:solidFill>
              <a:schemeClr val="tx1"/>
            </a:solidFill>
            <a:round/>
            <a:headEnd/>
            <a:tailEnd type="triangle" w="med" len="med"/>
          </a:ln>
        </p:spPr>
      </p:cxnSp>
      <p:cxnSp>
        <p:nvCxnSpPr>
          <p:cNvPr id="73746" name="AutoShape 18"/>
          <p:cNvCxnSpPr>
            <a:cxnSpLocks noChangeShapeType="1"/>
            <a:stCxn id="73737" idx="0"/>
            <a:endCxn id="73733"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sp>
        <p:nvSpPr>
          <p:cNvPr id="73747" name="Rectangle 19"/>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73748" name="Rectangle 20"/>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73749" name="Picture 21"/>
          <p:cNvPicPr>
            <a:picLocks noChangeAspect="1" noChangeArrowheads="1"/>
          </p:cNvPicPr>
          <p:nvPr/>
        </p:nvPicPr>
        <p:blipFill>
          <a:blip r:embed="rId3" cstate="print"/>
          <a:srcRect r="19370"/>
          <a:stretch>
            <a:fillRect/>
          </a:stretch>
        </p:blipFill>
        <p:spPr bwMode="auto">
          <a:xfrm>
            <a:off x="4351338" y="2563814"/>
            <a:ext cx="3460750" cy="3163887"/>
          </a:xfrm>
          <a:prstGeom prst="rect">
            <a:avLst/>
          </a:prstGeom>
          <a:noFill/>
          <a:ln w="9525">
            <a:noFill/>
            <a:miter lim="800000"/>
            <a:headEnd/>
            <a:tailEnd/>
          </a:ln>
        </p:spPr>
      </p:pic>
      <p:grpSp>
        <p:nvGrpSpPr>
          <p:cNvPr id="2" name="Group 22"/>
          <p:cNvGrpSpPr>
            <a:grpSpLocks/>
          </p:cNvGrpSpPr>
          <p:nvPr/>
        </p:nvGrpSpPr>
        <p:grpSpPr bwMode="auto">
          <a:xfrm>
            <a:off x="1520825" y="1631951"/>
            <a:ext cx="260350" cy="5229225"/>
            <a:chOff x="-2" y="1034"/>
            <a:chExt cx="164" cy="3294"/>
          </a:xfrm>
        </p:grpSpPr>
        <p:pic>
          <p:nvPicPr>
            <p:cNvPr id="73751" name="Picture 23"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73752" name="Rectangle 24"/>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IE" sz="3600"/>
              <a:t>Key Stages in Digital Image Processing:</a:t>
            </a:r>
            <a:br>
              <a:rPr lang="en-IE" sz="3600"/>
            </a:br>
            <a:r>
              <a:rPr lang="en-IE" sz="3600"/>
              <a:t>Segmentation</a:t>
            </a:r>
            <a:endParaRPr lang="en-US" sz="3600"/>
          </a:p>
        </p:txBody>
      </p:sp>
      <p:sp>
        <p:nvSpPr>
          <p:cNvPr id="75780"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75781"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75782"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75783" name="Rectangle 7"/>
          <p:cNvSpPr>
            <a:spLocks noChangeArrowheads="1"/>
          </p:cNvSpPr>
          <p:nvPr/>
        </p:nvSpPr>
        <p:spPr bwMode="auto">
          <a:xfrm>
            <a:off x="8401050" y="2892426"/>
            <a:ext cx="1695450" cy="830263"/>
          </a:xfrm>
          <a:prstGeom prst="rect">
            <a:avLst/>
          </a:prstGeom>
          <a:solidFill>
            <a:schemeClr val="accent1"/>
          </a:solidFill>
          <a:ln w="38100">
            <a:solidFill>
              <a:schemeClr val="tx1"/>
            </a:solidFill>
            <a:miter lim="800000"/>
            <a:headEnd/>
            <a:tailEnd/>
          </a:ln>
        </p:spPr>
        <p:txBody>
          <a:bodyPr anchor="ctr"/>
          <a:lstStyle/>
          <a:p>
            <a:pPr algn="ctr"/>
            <a:r>
              <a:rPr lang="en-IE"/>
              <a:t>Segmentation</a:t>
            </a:r>
            <a:endParaRPr lang="en-US"/>
          </a:p>
        </p:txBody>
      </p:sp>
      <p:sp>
        <p:nvSpPr>
          <p:cNvPr id="75784"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75785"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75786"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75787" name="Text Box 11"/>
          <p:cNvSpPr txBox="1">
            <a:spLocks noChangeArrowheads="1"/>
          </p:cNvSpPr>
          <p:nvPr/>
        </p:nvSpPr>
        <p:spPr bwMode="auto">
          <a:xfrm>
            <a:off x="2050160" y="5370791"/>
            <a:ext cx="1763111" cy="369332"/>
          </a:xfrm>
          <a:prstGeom prst="rect">
            <a:avLst/>
          </a:prstGeom>
          <a:noFill/>
          <a:ln w="12700">
            <a:noFill/>
            <a:miter lim="800000"/>
            <a:headEnd/>
            <a:tailEnd/>
          </a:ln>
        </p:spPr>
        <p:txBody>
          <a:bodyPr wrap="none">
            <a:spAutoFit/>
          </a:bodyPr>
          <a:lstStyle/>
          <a:p>
            <a:r>
              <a:rPr lang="en-IE" dirty="0"/>
              <a:t>Problem Domain</a:t>
            </a:r>
            <a:endParaRPr lang="en-US" dirty="0"/>
          </a:p>
        </p:txBody>
      </p:sp>
      <p:cxnSp>
        <p:nvCxnSpPr>
          <p:cNvPr id="75788" name="AutoShape 12"/>
          <p:cNvCxnSpPr>
            <a:cxnSpLocks noChangeShapeType="1"/>
            <a:stCxn id="75787" idx="0"/>
            <a:endCxn id="75780" idx="2"/>
          </p:cNvCxnSpPr>
          <p:nvPr/>
        </p:nvCxnSpPr>
        <p:spPr bwMode="auto">
          <a:xfrm flipH="1" flipV="1">
            <a:off x="2922588" y="4846639"/>
            <a:ext cx="9128" cy="524152"/>
          </a:xfrm>
          <a:prstGeom prst="straightConnector1">
            <a:avLst/>
          </a:prstGeom>
          <a:noFill/>
          <a:ln w="12700">
            <a:solidFill>
              <a:schemeClr val="tx1"/>
            </a:solidFill>
            <a:round/>
            <a:headEnd/>
            <a:tailEnd type="triangle" w="med" len="med"/>
          </a:ln>
        </p:spPr>
      </p:cxnSp>
      <p:cxnSp>
        <p:nvCxnSpPr>
          <p:cNvPr id="75789" name="AutoShape 13"/>
          <p:cNvCxnSpPr>
            <a:cxnSpLocks noChangeShapeType="1"/>
            <a:stCxn id="75780" idx="0"/>
            <a:endCxn id="75785"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75790" name="AutoShape 14"/>
          <p:cNvCxnSpPr>
            <a:cxnSpLocks noChangeShapeType="1"/>
            <a:stCxn id="75786" idx="2"/>
            <a:endCxn id="75784"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75791" name="AutoShape 15"/>
          <p:cNvCxnSpPr>
            <a:cxnSpLocks noChangeShapeType="1"/>
            <a:stCxn id="75783" idx="2"/>
            <a:endCxn id="75786" idx="0"/>
          </p:cNvCxnSpPr>
          <p:nvPr/>
        </p:nvCxnSpPr>
        <p:spPr bwMode="auto">
          <a:xfrm rot="5400000">
            <a:off x="9111457" y="3879057"/>
            <a:ext cx="274637" cy="0"/>
          </a:xfrm>
          <a:prstGeom prst="straightConnector1">
            <a:avLst/>
          </a:prstGeom>
          <a:noFill/>
          <a:ln w="12700">
            <a:solidFill>
              <a:schemeClr val="tx1"/>
            </a:solidFill>
            <a:round/>
            <a:headEnd/>
            <a:tailEnd type="triangle" w="med" len="med"/>
          </a:ln>
        </p:spPr>
      </p:cxnSp>
      <p:cxnSp>
        <p:nvCxnSpPr>
          <p:cNvPr id="75792" name="AutoShape 16"/>
          <p:cNvCxnSpPr>
            <a:cxnSpLocks noChangeShapeType="1"/>
            <a:stCxn id="75782" idx="3"/>
            <a:endCxn id="75783" idx="0"/>
          </p:cNvCxnSpPr>
          <p:nvPr/>
        </p:nvCxnSpPr>
        <p:spPr bwMode="auto">
          <a:xfrm>
            <a:off x="8129589" y="2095501"/>
            <a:ext cx="1119187" cy="777875"/>
          </a:xfrm>
          <a:prstGeom prst="bentConnector2">
            <a:avLst/>
          </a:prstGeom>
          <a:noFill/>
          <a:ln w="12700">
            <a:solidFill>
              <a:schemeClr val="tx1"/>
            </a:solidFill>
            <a:miter lim="800000"/>
            <a:headEnd/>
            <a:tailEnd type="triangle" w="med" len="med"/>
          </a:ln>
        </p:spPr>
      </p:cxnSp>
      <p:cxnSp>
        <p:nvCxnSpPr>
          <p:cNvPr id="75793" name="AutoShape 17"/>
          <p:cNvCxnSpPr>
            <a:cxnSpLocks noChangeShapeType="1"/>
            <a:stCxn id="75781" idx="3"/>
            <a:endCxn id="75782"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75794" name="AutoShape 18"/>
          <p:cNvCxnSpPr>
            <a:cxnSpLocks noChangeShapeType="1"/>
            <a:stCxn id="75785" idx="0"/>
            <a:endCxn id="75781"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sp>
        <p:nvSpPr>
          <p:cNvPr id="75795" name="Rectangle 19"/>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75796" name="Rectangle 20"/>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75797" name="Picture 21"/>
          <p:cNvPicPr>
            <a:picLocks noChangeAspect="1" noChangeArrowheads="1"/>
          </p:cNvPicPr>
          <p:nvPr/>
        </p:nvPicPr>
        <p:blipFill>
          <a:blip r:embed="rId3" cstate="print">
            <a:lum contrast="12000"/>
          </a:blip>
          <a:srcRect r="21220"/>
          <a:stretch>
            <a:fillRect/>
          </a:stretch>
        </p:blipFill>
        <p:spPr bwMode="auto">
          <a:xfrm>
            <a:off x="4405314" y="2559051"/>
            <a:ext cx="3349625" cy="3063875"/>
          </a:xfrm>
          <a:prstGeom prst="rect">
            <a:avLst/>
          </a:prstGeom>
          <a:noFill/>
          <a:ln w="9525">
            <a:noFill/>
            <a:miter lim="800000"/>
            <a:headEnd/>
            <a:tailEnd/>
          </a:ln>
        </p:spPr>
      </p:pic>
      <p:pic>
        <p:nvPicPr>
          <p:cNvPr id="75798" name="Picture 22"/>
          <p:cNvPicPr>
            <a:picLocks noChangeAspect="1" noChangeArrowheads="1"/>
          </p:cNvPicPr>
          <p:nvPr/>
        </p:nvPicPr>
        <p:blipFill>
          <a:blip r:embed="rId3" cstate="print">
            <a:lum bright="-24000" contrast="60000"/>
          </a:blip>
          <a:srcRect t="52643" r="59154"/>
          <a:stretch>
            <a:fillRect/>
          </a:stretch>
        </p:blipFill>
        <p:spPr bwMode="auto">
          <a:xfrm>
            <a:off x="4368801" y="4183064"/>
            <a:ext cx="1736725" cy="1450975"/>
          </a:xfrm>
          <a:prstGeom prst="rect">
            <a:avLst/>
          </a:prstGeom>
          <a:noFill/>
          <a:ln w="9525">
            <a:noFill/>
            <a:miter lim="800000"/>
            <a:headEnd/>
            <a:tailEnd/>
          </a:ln>
        </p:spPr>
      </p:pic>
      <p:grpSp>
        <p:nvGrpSpPr>
          <p:cNvPr id="2" name="Group 23"/>
          <p:cNvGrpSpPr>
            <a:grpSpLocks/>
          </p:cNvGrpSpPr>
          <p:nvPr/>
        </p:nvGrpSpPr>
        <p:grpSpPr bwMode="auto">
          <a:xfrm>
            <a:off x="1520825" y="1631951"/>
            <a:ext cx="260350" cy="5229225"/>
            <a:chOff x="-2" y="1034"/>
            <a:chExt cx="164" cy="3294"/>
          </a:xfrm>
        </p:grpSpPr>
        <p:pic>
          <p:nvPicPr>
            <p:cNvPr id="75800" name="Picture 24"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75801" name="Rectangle 25"/>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IE" sz="3600"/>
              <a:t>Key Stages in Digital Image Processing:</a:t>
            </a:r>
            <a:br>
              <a:rPr lang="en-IE" sz="3600"/>
            </a:br>
            <a:r>
              <a:rPr lang="en-IE" sz="3600"/>
              <a:t>Object Recognition</a:t>
            </a:r>
            <a:endParaRPr lang="en-US" sz="3600"/>
          </a:p>
        </p:txBody>
      </p:sp>
      <p:sp>
        <p:nvSpPr>
          <p:cNvPr id="77828"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77829"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77830"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77831"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77832"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77833"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77834" name="Rectangle 10"/>
          <p:cNvSpPr>
            <a:spLocks noChangeArrowheads="1"/>
          </p:cNvSpPr>
          <p:nvPr/>
        </p:nvSpPr>
        <p:spPr bwMode="auto">
          <a:xfrm>
            <a:off x="8401050" y="4016376"/>
            <a:ext cx="1695450" cy="830263"/>
          </a:xfrm>
          <a:prstGeom prst="rect">
            <a:avLst/>
          </a:prstGeom>
          <a:solidFill>
            <a:schemeClr val="accent1"/>
          </a:solidFill>
          <a:ln w="38100">
            <a:solidFill>
              <a:schemeClr val="tx1"/>
            </a:solidFill>
            <a:miter lim="800000"/>
            <a:headEnd/>
            <a:tailEnd/>
          </a:ln>
        </p:spPr>
        <p:txBody>
          <a:bodyPr anchor="ctr"/>
          <a:lstStyle/>
          <a:p>
            <a:pPr algn="ctr"/>
            <a:r>
              <a:rPr lang="en-IE" sz="1700"/>
              <a:t>Object Recognition</a:t>
            </a:r>
            <a:endParaRPr lang="en-US" sz="1700"/>
          </a:p>
        </p:txBody>
      </p:sp>
      <p:sp>
        <p:nvSpPr>
          <p:cNvPr id="77835" name="Text Box 11"/>
          <p:cNvSpPr txBox="1">
            <a:spLocks noChangeArrowheads="1"/>
          </p:cNvSpPr>
          <p:nvPr/>
        </p:nvSpPr>
        <p:spPr bwMode="auto">
          <a:xfrm>
            <a:off x="2041033" y="5370791"/>
            <a:ext cx="1763111" cy="369332"/>
          </a:xfrm>
          <a:prstGeom prst="rect">
            <a:avLst/>
          </a:prstGeom>
          <a:noFill/>
          <a:ln w="12700">
            <a:noFill/>
            <a:miter lim="800000"/>
            <a:headEnd/>
            <a:tailEnd/>
          </a:ln>
        </p:spPr>
        <p:txBody>
          <a:bodyPr wrap="none">
            <a:spAutoFit/>
          </a:bodyPr>
          <a:lstStyle/>
          <a:p>
            <a:r>
              <a:rPr lang="en-IE" dirty="0"/>
              <a:t>Problem Domain</a:t>
            </a:r>
            <a:endParaRPr lang="en-US" dirty="0"/>
          </a:p>
        </p:txBody>
      </p:sp>
      <p:cxnSp>
        <p:nvCxnSpPr>
          <p:cNvPr id="77836" name="AutoShape 12"/>
          <p:cNvCxnSpPr>
            <a:cxnSpLocks noChangeShapeType="1"/>
            <a:stCxn id="77835" idx="0"/>
            <a:endCxn id="77828" idx="2"/>
          </p:cNvCxnSpPr>
          <p:nvPr/>
        </p:nvCxnSpPr>
        <p:spPr bwMode="auto">
          <a:xfrm flipH="1" flipV="1">
            <a:off x="2922588" y="4846639"/>
            <a:ext cx="1" cy="524152"/>
          </a:xfrm>
          <a:prstGeom prst="straightConnector1">
            <a:avLst/>
          </a:prstGeom>
          <a:noFill/>
          <a:ln w="12700">
            <a:solidFill>
              <a:schemeClr val="tx1"/>
            </a:solidFill>
            <a:round/>
            <a:headEnd/>
            <a:tailEnd type="triangle" w="med" len="med"/>
          </a:ln>
        </p:spPr>
      </p:cxnSp>
      <p:cxnSp>
        <p:nvCxnSpPr>
          <p:cNvPr id="77837" name="AutoShape 13"/>
          <p:cNvCxnSpPr>
            <a:cxnSpLocks noChangeShapeType="1"/>
            <a:stCxn id="77828" idx="0"/>
            <a:endCxn id="77833"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77838" name="AutoShape 14"/>
          <p:cNvCxnSpPr>
            <a:cxnSpLocks noChangeShapeType="1"/>
            <a:stCxn id="77834" idx="2"/>
            <a:endCxn id="77832" idx="0"/>
          </p:cNvCxnSpPr>
          <p:nvPr/>
        </p:nvCxnSpPr>
        <p:spPr bwMode="auto">
          <a:xfrm rot="5400000">
            <a:off x="9111457" y="5003007"/>
            <a:ext cx="274637" cy="0"/>
          </a:xfrm>
          <a:prstGeom prst="straightConnector1">
            <a:avLst/>
          </a:prstGeom>
          <a:noFill/>
          <a:ln w="12700">
            <a:solidFill>
              <a:schemeClr val="tx1"/>
            </a:solidFill>
            <a:round/>
            <a:headEnd/>
            <a:tailEnd type="triangle" w="med" len="med"/>
          </a:ln>
        </p:spPr>
      </p:cxnSp>
      <p:cxnSp>
        <p:nvCxnSpPr>
          <p:cNvPr id="77839" name="AutoShape 15"/>
          <p:cNvCxnSpPr>
            <a:cxnSpLocks noChangeShapeType="1"/>
            <a:stCxn id="77831" idx="2"/>
            <a:endCxn id="77834" idx="0"/>
          </p:cNvCxnSpPr>
          <p:nvPr/>
        </p:nvCxnSpPr>
        <p:spPr bwMode="auto">
          <a:xfrm rot="5400000">
            <a:off x="9111457" y="3860007"/>
            <a:ext cx="274637" cy="0"/>
          </a:xfrm>
          <a:prstGeom prst="straightConnector1">
            <a:avLst/>
          </a:prstGeom>
          <a:noFill/>
          <a:ln w="12700">
            <a:solidFill>
              <a:schemeClr val="tx1"/>
            </a:solidFill>
            <a:round/>
            <a:headEnd/>
            <a:tailEnd type="triangle" w="med" len="med"/>
          </a:ln>
        </p:spPr>
      </p:cxnSp>
      <p:cxnSp>
        <p:nvCxnSpPr>
          <p:cNvPr id="77840" name="AutoShape 16"/>
          <p:cNvCxnSpPr>
            <a:cxnSpLocks noChangeShapeType="1"/>
            <a:stCxn id="77830" idx="3"/>
            <a:endCxn id="77831"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77841" name="AutoShape 17"/>
          <p:cNvCxnSpPr>
            <a:cxnSpLocks noChangeShapeType="1"/>
            <a:stCxn id="77829" idx="3"/>
            <a:endCxn id="77830"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77842" name="AutoShape 18"/>
          <p:cNvCxnSpPr>
            <a:cxnSpLocks noChangeShapeType="1"/>
            <a:stCxn id="77833" idx="0"/>
            <a:endCxn id="77829"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sp>
        <p:nvSpPr>
          <p:cNvPr id="77843" name="Rectangle 19"/>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77844" name="Rectangle 20"/>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77845" name="Picture 21"/>
          <p:cNvPicPr>
            <a:picLocks noChangeAspect="1" noChangeArrowheads="1"/>
          </p:cNvPicPr>
          <p:nvPr/>
        </p:nvPicPr>
        <p:blipFill>
          <a:blip r:embed="rId3" cstate="print">
            <a:lum bright="-6000" contrast="30000"/>
          </a:blip>
          <a:srcRect l="26077"/>
          <a:stretch>
            <a:fillRect/>
          </a:stretch>
        </p:blipFill>
        <p:spPr bwMode="auto">
          <a:xfrm>
            <a:off x="4314825" y="2668589"/>
            <a:ext cx="3524250" cy="2911475"/>
          </a:xfrm>
          <a:prstGeom prst="rect">
            <a:avLst/>
          </a:prstGeom>
          <a:noFill/>
          <a:ln w="9525">
            <a:noFill/>
            <a:miter lim="800000"/>
            <a:headEnd/>
            <a:tailEnd/>
          </a:ln>
        </p:spPr>
      </p:pic>
      <p:grpSp>
        <p:nvGrpSpPr>
          <p:cNvPr id="2" name="Group 22"/>
          <p:cNvGrpSpPr>
            <a:grpSpLocks/>
          </p:cNvGrpSpPr>
          <p:nvPr/>
        </p:nvGrpSpPr>
        <p:grpSpPr bwMode="auto">
          <a:xfrm>
            <a:off x="1520825" y="1631951"/>
            <a:ext cx="260350" cy="5229225"/>
            <a:chOff x="-2" y="1034"/>
            <a:chExt cx="164" cy="3294"/>
          </a:xfrm>
        </p:grpSpPr>
        <p:pic>
          <p:nvPicPr>
            <p:cNvPr id="77847" name="Picture 23"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77848" name="Rectangle 24"/>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IE" sz="3600"/>
              <a:t>Key Stages in Digital Image Processing:</a:t>
            </a:r>
            <a:br>
              <a:rPr lang="en-IE" sz="3600"/>
            </a:br>
            <a:r>
              <a:rPr lang="en-IE" sz="3600"/>
              <a:t>Representation &amp; Description</a:t>
            </a:r>
            <a:endParaRPr lang="en-US" sz="3600"/>
          </a:p>
        </p:txBody>
      </p:sp>
      <p:sp>
        <p:nvSpPr>
          <p:cNvPr id="79876"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79877"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79878"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79879"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79880" name="Rectangle 8"/>
          <p:cNvSpPr>
            <a:spLocks noChangeArrowheads="1"/>
          </p:cNvSpPr>
          <p:nvPr/>
        </p:nvSpPr>
        <p:spPr bwMode="auto">
          <a:xfrm>
            <a:off x="8401050" y="5140326"/>
            <a:ext cx="1695450" cy="830263"/>
          </a:xfrm>
          <a:prstGeom prst="rect">
            <a:avLst/>
          </a:prstGeom>
          <a:solidFill>
            <a:schemeClr val="accent1"/>
          </a:solidFill>
          <a:ln w="38100">
            <a:solidFill>
              <a:schemeClr val="tx1"/>
            </a:solidFill>
            <a:miter lim="800000"/>
            <a:headEnd/>
            <a:tailEnd/>
          </a:ln>
        </p:spPr>
        <p:txBody>
          <a:bodyPr anchor="ctr"/>
          <a:lstStyle/>
          <a:p>
            <a:pPr algn="ctr"/>
            <a:r>
              <a:rPr lang="en-IE" sz="1700"/>
              <a:t>Representation &amp; Description</a:t>
            </a:r>
            <a:endParaRPr lang="en-US" sz="1700"/>
          </a:p>
        </p:txBody>
      </p:sp>
      <p:sp>
        <p:nvSpPr>
          <p:cNvPr id="79881"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79882"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79883" name="Text Box 11"/>
          <p:cNvSpPr txBox="1">
            <a:spLocks noChangeArrowheads="1"/>
          </p:cNvSpPr>
          <p:nvPr/>
        </p:nvSpPr>
        <p:spPr bwMode="auto">
          <a:xfrm>
            <a:off x="2041033" y="5320603"/>
            <a:ext cx="1763111" cy="369332"/>
          </a:xfrm>
          <a:prstGeom prst="rect">
            <a:avLst/>
          </a:prstGeom>
          <a:noFill/>
          <a:ln w="12700">
            <a:noFill/>
            <a:miter lim="800000"/>
            <a:headEnd/>
            <a:tailEnd/>
          </a:ln>
        </p:spPr>
        <p:txBody>
          <a:bodyPr wrap="none">
            <a:spAutoFit/>
          </a:bodyPr>
          <a:lstStyle/>
          <a:p>
            <a:r>
              <a:rPr lang="en-IE" dirty="0"/>
              <a:t>Problem Domain</a:t>
            </a:r>
            <a:endParaRPr lang="en-US" dirty="0"/>
          </a:p>
        </p:txBody>
      </p:sp>
      <p:cxnSp>
        <p:nvCxnSpPr>
          <p:cNvPr id="79884" name="AutoShape 12"/>
          <p:cNvCxnSpPr>
            <a:cxnSpLocks noChangeShapeType="1"/>
            <a:stCxn id="79883" idx="0"/>
            <a:endCxn id="79876" idx="2"/>
          </p:cNvCxnSpPr>
          <p:nvPr/>
        </p:nvCxnSpPr>
        <p:spPr bwMode="auto">
          <a:xfrm flipH="1" flipV="1">
            <a:off x="2922588" y="4846639"/>
            <a:ext cx="1" cy="473964"/>
          </a:xfrm>
          <a:prstGeom prst="straightConnector1">
            <a:avLst/>
          </a:prstGeom>
          <a:noFill/>
          <a:ln w="12700">
            <a:solidFill>
              <a:schemeClr val="tx1"/>
            </a:solidFill>
            <a:round/>
            <a:headEnd/>
            <a:tailEnd type="triangle" w="med" len="med"/>
          </a:ln>
        </p:spPr>
      </p:cxnSp>
      <p:cxnSp>
        <p:nvCxnSpPr>
          <p:cNvPr id="79885" name="AutoShape 13"/>
          <p:cNvCxnSpPr>
            <a:cxnSpLocks noChangeShapeType="1"/>
            <a:stCxn id="79876" idx="0"/>
            <a:endCxn id="79881"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79886" name="AutoShape 14"/>
          <p:cNvCxnSpPr>
            <a:cxnSpLocks noChangeShapeType="1"/>
            <a:stCxn id="79882" idx="2"/>
            <a:endCxn id="79880" idx="0"/>
          </p:cNvCxnSpPr>
          <p:nvPr/>
        </p:nvCxnSpPr>
        <p:spPr bwMode="auto">
          <a:xfrm rot="5400000">
            <a:off x="9111457" y="4983957"/>
            <a:ext cx="274637" cy="0"/>
          </a:xfrm>
          <a:prstGeom prst="straightConnector1">
            <a:avLst/>
          </a:prstGeom>
          <a:noFill/>
          <a:ln w="12700">
            <a:solidFill>
              <a:schemeClr val="tx1"/>
            </a:solidFill>
            <a:round/>
            <a:headEnd/>
            <a:tailEnd type="triangle" w="med" len="med"/>
          </a:ln>
        </p:spPr>
      </p:cxnSp>
      <p:cxnSp>
        <p:nvCxnSpPr>
          <p:cNvPr id="79887" name="AutoShape 15"/>
          <p:cNvCxnSpPr>
            <a:cxnSpLocks noChangeShapeType="1"/>
            <a:stCxn id="79879" idx="2"/>
            <a:endCxn id="79882"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79888" name="AutoShape 16"/>
          <p:cNvCxnSpPr>
            <a:cxnSpLocks noChangeShapeType="1"/>
            <a:stCxn id="79878" idx="3"/>
            <a:endCxn id="79879"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79889" name="AutoShape 17"/>
          <p:cNvCxnSpPr>
            <a:cxnSpLocks noChangeShapeType="1"/>
            <a:stCxn id="79877" idx="3"/>
            <a:endCxn id="79878"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79890" name="AutoShape 18"/>
          <p:cNvCxnSpPr>
            <a:cxnSpLocks noChangeShapeType="1"/>
            <a:stCxn id="79881" idx="0"/>
            <a:endCxn id="79877"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sp>
        <p:nvSpPr>
          <p:cNvPr id="79891" name="Rectangle 19"/>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79892" name="Rectangle 20"/>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79893" name="Picture 21"/>
          <p:cNvPicPr>
            <a:picLocks noChangeAspect="1" noChangeArrowheads="1"/>
          </p:cNvPicPr>
          <p:nvPr/>
        </p:nvPicPr>
        <p:blipFill>
          <a:blip r:embed="rId3" cstate="print"/>
          <a:srcRect r="25902"/>
          <a:stretch>
            <a:fillRect/>
          </a:stretch>
        </p:blipFill>
        <p:spPr bwMode="auto">
          <a:xfrm>
            <a:off x="4791076" y="2593975"/>
            <a:ext cx="2593975" cy="3062288"/>
          </a:xfrm>
          <a:prstGeom prst="rect">
            <a:avLst/>
          </a:prstGeom>
          <a:noFill/>
          <a:ln w="9525">
            <a:noFill/>
            <a:miter lim="800000"/>
            <a:headEnd/>
            <a:tailEnd/>
          </a:ln>
        </p:spPr>
      </p:pic>
      <p:grpSp>
        <p:nvGrpSpPr>
          <p:cNvPr id="2" name="Group 22"/>
          <p:cNvGrpSpPr>
            <a:grpSpLocks/>
          </p:cNvGrpSpPr>
          <p:nvPr/>
        </p:nvGrpSpPr>
        <p:grpSpPr bwMode="auto">
          <a:xfrm>
            <a:off x="1520825" y="1631951"/>
            <a:ext cx="260350" cy="5229225"/>
            <a:chOff x="-2" y="1034"/>
            <a:chExt cx="164" cy="3294"/>
          </a:xfrm>
        </p:grpSpPr>
        <p:pic>
          <p:nvPicPr>
            <p:cNvPr id="79895" name="Picture 23"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79896" name="Rectangle 24"/>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IE" sz="3600"/>
              <a:t>Key Stages in Digital Image Processing:</a:t>
            </a:r>
            <a:br>
              <a:rPr lang="en-IE" sz="3600"/>
            </a:br>
            <a:r>
              <a:rPr lang="en-IE" sz="3600"/>
              <a:t>Image Compression</a:t>
            </a:r>
            <a:endParaRPr lang="en-US" sz="3600"/>
          </a:p>
        </p:txBody>
      </p:sp>
      <p:sp>
        <p:nvSpPr>
          <p:cNvPr id="81924"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81925"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81926"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81927"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81928"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81929"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81930"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81931" name="Text Box 11"/>
          <p:cNvSpPr txBox="1">
            <a:spLocks noChangeArrowheads="1"/>
          </p:cNvSpPr>
          <p:nvPr/>
        </p:nvSpPr>
        <p:spPr bwMode="auto">
          <a:xfrm>
            <a:off x="2041033" y="5370791"/>
            <a:ext cx="1763111" cy="369332"/>
          </a:xfrm>
          <a:prstGeom prst="rect">
            <a:avLst/>
          </a:prstGeom>
          <a:noFill/>
          <a:ln w="12700">
            <a:noFill/>
            <a:miter lim="800000"/>
            <a:headEnd/>
            <a:tailEnd/>
          </a:ln>
        </p:spPr>
        <p:txBody>
          <a:bodyPr wrap="none">
            <a:spAutoFit/>
          </a:bodyPr>
          <a:lstStyle/>
          <a:p>
            <a:r>
              <a:rPr lang="en-IE" dirty="0"/>
              <a:t>Problem Domain</a:t>
            </a:r>
            <a:endParaRPr lang="en-US" dirty="0"/>
          </a:p>
        </p:txBody>
      </p:sp>
      <p:cxnSp>
        <p:nvCxnSpPr>
          <p:cNvPr id="81932" name="AutoShape 12"/>
          <p:cNvCxnSpPr>
            <a:cxnSpLocks noChangeShapeType="1"/>
            <a:stCxn id="81931" idx="0"/>
            <a:endCxn id="81924" idx="2"/>
          </p:cNvCxnSpPr>
          <p:nvPr/>
        </p:nvCxnSpPr>
        <p:spPr bwMode="auto">
          <a:xfrm flipH="1" flipV="1">
            <a:off x="2922588" y="4846639"/>
            <a:ext cx="1" cy="524152"/>
          </a:xfrm>
          <a:prstGeom prst="straightConnector1">
            <a:avLst/>
          </a:prstGeom>
          <a:noFill/>
          <a:ln w="12700">
            <a:solidFill>
              <a:schemeClr val="tx1"/>
            </a:solidFill>
            <a:round/>
            <a:headEnd/>
            <a:tailEnd type="triangle" w="med" len="med"/>
          </a:ln>
        </p:spPr>
      </p:cxnSp>
      <p:cxnSp>
        <p:nvCxnSpPr>
          <p:cNvPr id="81933" name="AutoShape 13"/>
          <p:cNvCxnSpPr>
            <a:cxnSpLocks noChangeShapeType="1"/>
            <a:stCxn id="81924" idx="0"/>
            <a:endCxn id="81929"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81934" name="AutoShape 14"/>
          <p:cNvCxnSpPr>
            <a:cxnSpLocks noChangeShapeType="1"/>
            <a:stCxn id="81930" idx="2"/>
            <a:endCxn id="81928"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81935" name="AutoShape 15"/>
          <p:cNvCxnSpPr>
            <a:cxnSpLocks noChangeShapeType="1"/>
            <a:stCxn id="81927" idx="2"/>
            <a:endCxn id="81930"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81936" name="AutoShape 16"/>
          <p:cNvCxnSpPr>
            <a:cxnSpLocks noChangeShapeType="1"/>
            <a:stCxn id="81926" idx="3"/>
            <a:endCxn id="81927"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81937" name="AutoShape 17"/>
          <p:cNvCxnSpPr>
            <a:cxnSpLocks noChangeShapeType="1"/>
            <a:stCxn id="81925" idx="3"/>
            <a:endCxn id="81926"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81938" name="AutoShape 18"/>
          <p:cNvCxnSpPr>
            <a:cxnSpLocks noChangeShapeType="1"/>
            <a:stCxn id="81929" idx="0"/>
            <a:endCxn id="81925"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sp>
        <p:nvSpPr>
          <p:cNvPr id="81939" name="Rectangle 19"/>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81940" name="Rectangle 20"/>
          <p:cNvSpPr>
            <a:spLocks noChangeArrowheads="1"/>
          </p:cNvSpPr>
          <p:nvPr/>
        </p:nvSpPr>
        <p:spPr bwMode="auto">
          <a:xfrm>
            <a:off x="6332538" y="5792788"/>
            <a:ext cx="1695450" cy="830262"/>
          </a:xfrm>
          <a:prstGeom prst="rect">
            <a:avLst/>
          </a:prstGeom>
          <a:solidFill>
            <a:schemeClr val="accent1"/>
          </a:solidFill>
          <a:ln w="38100">
            <a:solidFill>
              <a:schemeClr val="tx1"/>
            </a:solidFill>
            <a:prstDash val="dash"/>
            <a:miter lim="800000"/>
            <a:headEnd/>
            <a:tailEnd/>
          </a:ln>
        </p:spPr>
        <p:txBody>
          <a:bodyPr anchor="ctr"/>
          <a:lstStyle/>
          <a:p>
            <a:pPr algn="ctr"/>
            <a:r>
              <a:rPr lang="en-IE"/>
              <a:t>Image Compression</a:t>
            </a:r>
            <a:endParaRPr lang="en-US"/>
          </a:p>
        </p:txBody>
      </p:sp>
      <p:pic>
        <p:nvPicPr>
          <p:cNvPr id="81941" name="Picture 21"/>
          <p:cNvPicPr>
            <a:picLocks noChangeAspect="1" noChangeArrowheads="1"/>
          </p:cNvPicPr>
          <p:nvPr/>
        </p:nvPicPr>
        <p:blipFill>
          <a:blip r:embed="rId3" cstate="print"/>
          <a:srcRect/>
          <a:stretch>
            <a:fillRect/>
          </a:stretch>
        </p:blipFill>
        <p:spPr bwMode="auto">
          <a:xfrm>
            <a:off x="4519613" y="2628901"/>
            <a:ext cx="3130550" cy="2963863"/>
          </a:xfrm>
          <a:prstGeom prst="rect">
            <a:avLst/>
          </a:prstGeom>
          <a:noFill/>
          <a:ln w="12700">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IE" sz="3600"/>
              <a:t>Key Stages in Digital Image Processing:</a:t>
            </a:r>
            <a:br>
              <a:rPr lang="en-IE" sz="3600"/>
            </a:br>
            <a:r>
              <a:rPr lang="en-IE" sz="3600"/>
              <a:t>Colour Image Processing</a:t>
            </a:r>
            <a:endParaRPr lang="en-US" sz="3600"/>
          </a:p>
        </p:txBody>
      </p:sp>
      <p:sp>
        <p:nvSpPr>
          <p:cNvPr id="83972"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83973"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83974"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83975"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83976"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83977"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83978"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83979" name="Text Box 11"/>
          <p:cNvSpPr txBox="1">
            <a:spLocks noChangeArrowheads="1"/>
          </p:cNvSpPr>
          <p:nvPr/>
        </p:nvSpPr>
        <p:spPr bwMode="auto">
          <a:xfrm>
            <a:off x="2041033" y="5370791"/>
            <a:ext cx="1763111" cy="369332"/>
          </a:xfrm>
          <a:prstGeom prst="rect">
            <a:avLst/>
          </a:prstGeom>
          <a:noFill/>
          <a:ln w="12700">
            <a:noFill/>
            <a:miter lim="800000"/>
            <a:headEnd/>
            <a:tailEnd/>
          </a:ln>
        </p:spPr>
        <p:txBody>
          <a:bodyPr wrap="none">
            <a:spAutoFit/>
          </a:bodyPr>
          <a:lstStyle/>
          <a:p>
            <a:r>
              <a:rPr lang="en-IE" dirty="0"/>
              <a:t>Problem Domain</a:t>
            </a:r>
            <a:endParaRPr lang="en-US" dirty="0"/>
          </a:p>
        </p:txBody>
      </p:sp>
      <p:cxnSp>
        <p:nvCxnSpPr>
          <p:cNvPr id="83980" name="AutoShape 12"/>
          <p:cNvCxnSpPr>
            <a:cxnSpLocks noChangeShapeType="1"/>
            <a:stCxn id="83979" idx="0"/>
            <a:endCxn id="83972" idx="2"/>
          </p:cNvCxnSpPr>
          <p:nvPr/>
        </p:nvCxnSpPr>
        <p:spPr bwMode="auto">
          <a:xfrm flipH="1" flipV="1">
            <a:off x="2922588" y="4846639"/>
            <a:ext cx="1" cy="524152"/>
          </a:xfrm>
          <a:prstGeom prst="straightConnector1">
            <a:avLst/>
          </a:prstGeom>
          <a:noFill/>
          <a:ln w="12700">
            <a:solidFill>
              <a:schemeClr val="tx1"/>
            </a:solidFill>
            <a:round/>
            <a:headEnd/>
            <a:tailEnd type="triangle" w="med" len="med"/>
          </a:ln>
        </p:spPr>
      </p:cxnSp>
      <p:cxnSp>
        <p:nvCxnSpPr>
          <p:cNvPr id="83981" name="AutoShape 13"/>
          <p:cNvCxnSpPr>
            <a:cxnSpLocks noChangeShapeType="1"/>
            <a:stCxn id="83972" idx="0"/>
            <a:endCxn id="83977"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83982" name="AutoShape 14"/>
          <p:cNvCxnSpPr>
            <a:cxnSpLocks noChangeShapeType="1"/>
            <a:stCxn id="83978" idx="2"/>
            <a:endCxn id="83976"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83983" name="AutoShape 15"/>
          <p:cNvCxnSpPr>
            <a:cxnSpLocks noChangeShapeType="1"/>
            <a:stCxn id="83975" idx="2"/>
            <a:endCxn id="83978"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83984" name="AutoShape 16"/>
          <p:cNvCxnSpPr>
            <a:cxnSpLocks noChangeShapeType="1"/>
            <a:stCxn id="83974" idx="3"/>
            <a:endCxn id="83975"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83985" name="AutoShape 17"/>
          <p:cNvCxnSpPr>
            <a:cxnSpLocks noChangeShapeType="1"/>
            <a:stCxn id="83973" idx="3"/>
            <a:endCxn id="83974"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83986" name="AutoShape 18"/>
          <p:cNvCxnSpPr>
            <a:cxnSpLocks noChangeShapeType="1"/>
            <a:stCxn id="83977" idx="0"/>
            <a:endCxn id="83973"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sp>
        <p:nvSpPr>
          <p:cNvPr id="83987" name="Rectangle 19"/>
          <p:cNvSpPr>
            <a:spLocks noChangeArrowheads="1"/>
          </p:cNvSpPr>
          <p:nvPr/>
        </p:nvSpPr>
        <p:spPr bwMode="auto">
          <a:xfrm>
            <a:off x="4089400" y="5792788"/>
            <a:ext cx="1695450" cy="830262"/>
          </a:xfrm>
          <a:prstGeom prst="rect">
            <a:avLst/>
          </a:prstGeom>
          <a:solidFill>
            <a:schemeClr val="accent1"/>
          </a:solidFill>
          <a:ln w="38100">
            <a:solidFill>
              <a:schemeClr val="tx1"/>
            </a:solidFill>
            <a:prstDash val="dash"/>
            <a:miter lim="800000"/>
            <a:headEnd/>
            <a:tailEnd/>
          </a:ln>
        </p:spPr>
        <p:txBody>
          <a:bodyPr anchor="ctr"/>
          <a:lstStyle/>
          <a:p>
            <a:pPr algn="ctr"/>
            <a:r>
              <a:rPr lang="en-IE"/>
              <a:t>Colour Image Processing</a:t>
            </a:r>
            <a:endParaRPr lang="en-US"/>
          </a:p>
        </p:txBody>
      </p:sp>
      <p:sp>
        <p:nvSpPr>
          <p:cNvPr id="83988" name="Rectangle 20"/>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83989" name="Picture 22"/>
          <p:cNvPicPr>
            <a:picLocks noChangeAspect="1" noChangeArrowheads="1"/>
          </p:cNvPicPr>
          <p:nvPr/>
        </p:nvPicPr>
        <p:blipFill>
          <a:blip r:embed="rId3" cstate="print"/>
          <a:srcRect b="26692"/>
          <a:stretch>
            <a:fillRect/>
          </a:stretch>
        </p:blipFill>
        <p:spPr bwMode="auto">
          <a:xfrm>
            <a:off x="3840164" y="2801938"/>
            <a:ext cx="4491037" cy="215265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168E7B-6D42-4B3A-B7A1-17D4C49E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A030C2-9F23-4593-9F99-7B73C232A4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7">
            <a:extLst>
              <a:ext uri="{FF2B5EF4-FFF2-40B4-BE49-F238E27FC236}">
                <a16:creationId xmlns:a16="http://schemas.microsoft.com/office/drawing/2014/main" id="{E8169D17-9D7E-415C-BDEC-5F80ADEC6716}"/>
              </a:ext>
            </a:extLst>
          </p:cNvPr>
          <p:cNvSpPr>
            <a:spLocks noChangeArrowheads="1"/>
          </p:cNvSpPr>
          <p:nvPr/>
        </p:nvSpPr>
        <p:spPr bwMode="auto">
          <a:xfrm>
            <a:off x="2637505" y="5744828"/>
            <a:ext cx="7045325" cy="685800"/>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sp>
        <p:nvSpPr>
          <p:cNvPr id="5" name="Rectangle 5">
            <a:extLst>
              <a:ext uri="{FF2B5EF4-FFF2-40B4-BE49-F238E27FC236}">
                <a16:creationId xmlns:a16="http://schemas.microsoft.com/office/drawing/2014/main" id="{621D5696-14F7-4946-836B-9F72CCF734E5}"/>
              </a:ext>
            </a:extLst>
          </p:cNvPr>
          <p:cNvSpPr>
            <a:spLocks noChangeArrowheads="1"/>
          </p:cNvSpPr>
          <p:nvPr/>
        </p:nvSpPr>
        <p:spPr bwMode="auto">
          <a:xfrm>
            <a:off x="2354219" y="1267327"/>
            <a:ext cx="7611895" cy="4820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lstStyle>
            <a:lvl1pPr>
              <a:spcBef>
                <a:spcPct val="20000"/>
              </a:spcBef>
              <a:buChar char="•"/>
              <a:defRPr sz="3200">
                <a:solidFill>
                  <a:schemeClr val="tx1"/>
                </a:solidFill>
                <a:latin typeface="Arial" charset="0"/>
              </a:defRPr>
            </a:lvl1pPr>
            <a:lvl2pPr marL="769938" indent="-285750">
              <a:spcBef>
                <a:spcPct val="20000"/>
              </a:spcBef>
              <a:buChar char="–"/>
              <a:defRPr sz="2800">
                <a:solidFill>
                  <a:schemeClr val="tx1"/>
                </a:solidFill>
                <a:latin typeface="Arial" charset="0"/>
              </a:defRPr>
            </a:lvl2pPr>
            <a:lvl3pPr marL="1189038" indent="-228600">
              <a:spcBef>
                <a:spcPct val="20000"/>
              </a:spcBef>
              <a:buChar char="•"/>
              <a:defRPr sz="2400">
                <a:solidFill>
                  <a:schemeClr val="tx1"/>
                </a:solidFill>
                <a:latin typeface="Arial" charset="0"/>
              </a:defRPr>
            </a:lvl3pPr>
            <a:lvl4pPr marL="1608138"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lnSpc>
                <a:spcPct val="150000"/>
              </a:lnSpc>
              <a:spcAft>
                <a:spcPct val="40000"/>
              </a:spcAft>
              <a:buClr>
                <a:srgbClr val="006600"/>
              </a:buClr>
              <a:buFont typeface="Wingdings" charset="2"/>
              <a:buNone/>
              <a:defRPr/>
            </a:pPr>
            <a:r>
              <a:rPr lang="el-GR" altLang="el-GR" sz="2000" dirty="0">
                <a:solidFill>
                  <a:schemeClr val="accent6">
                    <a:lumMod val="20000"/>
                    <a:lumOff val="80000"/>
                  </a:schemeClr>
                </a:solidFill>
              </a:rPr>
              <a:t>Το μάθημα αυτό παρέχει εισαγωγική ύλη στο πεδίο της ΨΕΕ. Όμως, όταν θα αναφερθούμε στην κατάτμηση εικόνας στην ανάλυση υφής ή στην εξαγωγή χαρακτηριστικών για περιγραφή της μορφής των αντικειμένων θα ακουμπήσουμε το όριο μεταξύ της ΨΕΕ και της Όρασης Υπολογιστών.</a:t>
            </a:r>
            <a:endParaRPr lang="en-GB" altLang="el-GR" sz="2000" i="1" dirty="0">
              <a:solidFill>
                <a:schemeClr val="accent6">
                  <a:lumMod val="20000"/>
                  <a:lumOff val="80000"/>
                </a:schemeClr>
              </a:solidFill>
            </a:endParaRPr>
          </a:p>
          <a:p>
            <a:pPr algn="ctr" eaLnBrk="1" hangingPunct="1">
              <a:lnSpc>
                <a:spcPct val="150000"/>
              </a:lnSpc>
              <a:spcAft>
                <a:spcPct val="40000"/>
              </a:spcAft>
              <a:buClr>
                <a:srgbClr val="006600"/>
              </a:buClr>
              <a:buFont typeface="Wingdings" charset="2"/>
              <a:buNone/>
              <a:defRPr/>
            </a:pPr>
            <a:r>
              <a:rPr lang="el-GR" altLang="el-GR" sz="2000" dirty="0">
                <a:solidFill>
                  <a:schemeClr val="accent6">
                    <a:lumMod val="20000"/>
                    <a:lumOff val="80000"/>
                  </a:schemeClr>
                </a:solidFill>
              </a:rPr>
              <a:t>Οι ακόλουθες διαφάνειες δείχνουν πόσο δύσκολη είναι, ακόμα και για τους ανθρώπους, η σωστή ερμηνεία κάποιων εικόνων όταν η πληροφορία είναι ελλιπής, όταν υπάρχουν ασάφειες, οφθαλμαπάτες, κ.λπ.</a:t>
            </a:r>
            <a:endParaRPr lang="en-GB" altLang="el-GR" sz="2000" dirty="0">
              <a:solidFill>
                <a:schemeClr val="accent6">
                  <a:lumMod val="20000"/>
                  <a:lumOff val="80000"/>
                </a:schemeClr>
              </a:solidFill>
            </a:endParaRPr>
          </a:p>
          <a:p>
            <a:pPr algn="ctr" eaLnBrk="1" hangingPunct="1">
              <a:lnSpc>
                <a:spcPct val="150000"/>
              </a:lnSpc>
              <a:spcAft>
                <a:spcPct val="40000"/>
              </a:spcAft>
              <a:buClr>
                <a:srgbClr val="006600"/>
              </a:buClr>
              <a:buFont typeface="Wingdings" charset="2"/>
              <a:buNone/>
              <a:defRPr/>
            </a:pPr>
            <a:r>
              <a:rPr lang="en-GB" altLang="el-GR" sz="2000" b="1" dirty="0">
                <a:solidFill>
                  <a:schemeClr val="accent6">
                    <a:lumMod val="20000"/>
                    <a:lumOff val="80000"/>
                  </a:schemeClr>
                </a:solidFill>
                <a:sym typeface="Symbol" charset="2"/>
              </a:rPr>
              <a:t> </a:t>
            </a:r>
            <a:r>
              <a:rPr lang="el-GR" altLang="el-GR" sz="2000" b="1" dirty="0">
                <a:solidFill>
                  <a:schemeClr val="accent6">
                    <a:lumMod val="20000"/>
                    <a:lumOff val="80000"/>
                  </a:schemeClr>
                </a:solidFill>
              </a:rPr>
              <a:t>Η Όραση Υπολογιστών δεν είναι κάτι απλό</a:t>
            </a:r>
            <a:r>
              <a:rPr lang="en-GB" altLang="el-GR" sz="2000" b="1" dirty="0">
                <a:solidFill>
                  <a:schemeClr val="accent6">
                    <a:lumMod val="20000"/>
                    <a:lumOff val="80000"/>
                  </a:schemeClr>
                </a:solidFill>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99DF3F-7555-4C53-BEBF-C9A794A1808B}"/>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defRPr/>
            </a:pPr>
            <a:r>
              <a:rPr lang="en-US" altLang="el-GR" sz="4000" b="1" u="sng" kern="1200">
                <a:solidFill>
                  <a:srgbClr val="FFFFFF"/>
                </a:solidFill>
                <a:latin typeface="+mj-lt"/>
                <a:ea typeface="+mj-ea"/>
                <a:cs typeface="+mj-cs"/>
              </a:rPr>
              <a:t>Αμφίβολη ερμηνεία</a:t>
            </a:r>
          </a:p>
        </p:txBody>
      </p:sp>
      <p:pic>
        <p:nvPicPr>
          <p:cNvPr id="11" name="Picture 4" descr="NALWA3">
            <a:extLst>
              <a:ext uri="{FF2B5EF4-FFF2-40B4-BE49-F238E27FC236}">
                <a16:creationId xmlns:a16="http://schemas.microsoft.com/office/drawing/2014/main" id="{2EB4C09C-455D-4577-AA72-AF5F4C9CB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529" y="2835316"/>
            <a:ext cx="4038600"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NALWA3FL">
            <a:extLst>
              <a:ext uri="{FF2B5EF4-FFF2-40B4-BE49-F238E27FC236}">
                <a16:creationId xmlns:a16="http://schemas.microsoft.com/office/drawing/2014/main" id="{09D7D2BA-EC54-491C-86D1-2F0038921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779" y="2798804"/>
            <a:ext cx="4038600"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7">
            <a:extLst>
              <a:ext uri="{FF2B5EF4-FFF2-40B4-BE49-F238E27FC236}">
                <a16:creationId xmlns:a16="http://schemas.microsoft.com/office/drawing/2014/main" id="{AA018992-297F-49D5-B213-681BDAB2BD0F}"/>
              </a:ext>
            </a:extLst>
          </p:cNvPr>
          <p:cNvSpPr>
            <a:spLocks noChangeArrowheads="1"/>
          </p:cNvSpPr>
          <p:nvPr/>
        </p:nvSpPr>
        <p:spPr bwMode="auto">
          <a:xfrm>
            <a:off x="1676280" y="5942054"/>
            <a:ext cx="4281487" cy="18891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sp>
        <p:nvSpPr>
          <p:cNvPr id="14" name="Rectangle 8">
            <a:extLst>
              <a:ext uri="{FF2B5EF4-FFF2-40B4-BE49-F238E27FC236}">
                <a16:creationId xmlns:a16="http://schemas.microsoft.com/office/drawing/2014/main" id="{090E3630-63C2-4129-94D8-1624FCCDC9AB}"/>
              </a:ext>
            </a:extLst>
          </p:cNvPr>
          <p:cNvSpPr>
            <a:spLocks noChangeArrowheads="1"/>
          </p:cNvSpPr>
          <p:nvPr/>
        </p:nvSpPr>
        <p:spPr bwMode="auto">
          <a:xfrm>
            <a:off x="5960941" y="2657517"/>
            <a:ext cx="4281488" cy="18891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50130BD-AFD2-419C-9857-C464319F9BDF}"/>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defRPr/>
            </a:pPr>
            <a:r>
              <a:rPr lang="en-US" altLang="el-GR" sz="4000" b="1" u="sng" kern="1200">
                <a:solidFill>
                  <a:srgbClr val="FFFFFF"/>
                </a:solidFill>
                <a:latin typeface="+mj-lt"/>
                <a:ea typeface="+mj-ea"/>
                <a:cs typeface="+mj-cs"/>
              </a:rPr>
              <a:t>Ελλιπής πληροφορία</a:t>
            </a:r>
          </a:p>
        </p:txBody>
      </p:sp>
      <p:pic>
        <p:nvPicPr>
          <p:cNvPr id="4" name="Picture 6">
            <a:extLst>
              <a:ext uri="{FF2B5EF4-FFF2-40B4-BE49-F238E27FC236}">
                <a16:creationId xmlns:a16="http://schemas.microsoft.com/office/drawing/2014/main" id="{36123C5F-1779-46CC-A9A5-53AEF6C3389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92663" y="2051630"/>
            <a:ext cx="4806370" cy="4806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147" name="Rectangle 3">
            <a:extLst>
              <a:ext uri="{FF2B5EF4-FFF2-40B4-BE49-F238E27FC236}">
                <a16:creationId xmlns:a16="http://schemas.microsoft.com/office/drawing/2014/main" id="{CC9FE2E3-4054-47F4-9AFE-CF4206AC6D9C}"/>
              </a:ext>
            </a:extLst>
          </p:cNvPr>
          <p:cNvSpPr>
            <a:spLocks noChangeArrowheads="1"/>
          </p:cNvSpPr>
          <p:nvPr/>
        </p:nvSpPr>
        <p:spPr bwMode="auto">
          <a:xfrm>
            <a:off x="1179226" y="826680"/>
            <a:ext cx="9833548" cy="13255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chor="ctr">
            <a:norm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lnSpc>
                <a:spcPct val="90000"/>
              </a:lnSpc>
              <a:spcBef>
                <a:spcPct val="0"/>
              </a:spcBef>
              <a:spcAft>
                <a:spcPts val="600"/>
              </a:spcAft>
              <a:buNone/>
              <a:defRPr/>
            </a:pPr>
            <a:r>
              <a:rPr lang="en-US" altLang="el-GR" sz="4000" b="1" u="sng" kern="1200">
                <a:solidFill>
                  <a:srgbClr val="FFFFFF"/>
                </a:solidFill>
                <a:latin typeface="+mj-lt"/>
                <a:ea typeface="+mj-ea"/>
                <a:cs typeface="+mj-cs"/>
              </a:rPr>
              <a:t>Ταυτότητα μαθήματος &amp; Διαδικαστικά 2/2</a:t>
            </a:r>
          </a:p>
        </p:txBody>
      </p:sp>
      <p:sp>
        <p:nvSpPr>
          <p:cNvPr id="6146" name="Text Box 2">
            <a:extLst>
              <a:ext uri="{FF2B5EF4-FFF2-40B4-BE49-F238E27FC236}">
                <a16:creationId xmlns:a16="http://schemas.microsoft.com/office/drawing/2014/main" id="{34DAC373-3BA1-45B9-B536-B8854107F731}"/>
              </a:ext>
            </a:extLst>
          </p:cNvPr>
          <p:cNvSpPr txBox="1">
            <a:spLocks noChangeArrowheads="1"/>
          </p:cNvSpPr>
          <p:nvPr/>
        </p:nvSpPr>
        <p:spPr bwMode="auto">
          <a:xfrm>
            <a:off x="355601" y="2612571"/>
            <a:ext cx="11480494" cy="38462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oAutofit/>
          </a:bodyPr>
          <a:lstStyle>
            <a:lvl1pPr marL="355600" indent="-355600">
              <a:spcBef>
                <a:spcPct val="20000"/>
              </a:spcBef>
              <a:buChar char="•"/>
              <a:tabLst>
                <a:tab pos="355600" algn="l"/>
              </a:tabLst>
              <a:defRPr sz="3200">
                <a:solidFill>
                  <a:schemeClr val="tx1"/>
                </a:solidFill>
                <a:latin typeface="Arial" charset="0"/>
              </a:defRPr>
            </a:lvl1pPr>
            <a:lvl2pPr marL="742950" indent="-285750">
              <a:spcBef>
                <a:spcPct val="20000"/>
              </a:spcBef>
              <a:buChar char="–"/>
              <a:tabLst>
                <a:tab pos="355600" algn="l"/>
              </a:tabLst>
              <a:defRPr sz="2800">
                <a:solidFill>
                  <a:schemeClr val="tx1"/>
                </a:solidFill>
                <a:latin typeface="Arial" charset="0"/>
              </a:defRPr>
            </a:lvl2pPr>
            <a:lvl3pPr marL="1143000" indent="-228600">
              <a:spcBef>
                <a:spcPct val="20000"/>
              </a:spcBef>
              <a:buChar char="•"/>
              <a:tabLst>
                <a:tab pos="355600" algn="l"/>
              </a:tabLst>
              <a:defRPr sz="2400">
                <a:solidFill>
                  <a:schemeClr val="tx1"/>
                </a:solidFill>
                <a:latin typeface="Arial" charset="0"/>
              </a:defRPr>
            </a:lvl3pPr>
            <a:lvl4pPr marL="1600200" indent="-228600">
              <a:spcBef>
                <a:spcPct val="20000"/>
              </a:spcBef>
              <a:buChar char="–"/>
              <a:tabLst>
                <a:tab pos="355600" algn="l"/>
              </a:tabLst>
              <a:defRPr sz="2000">
                <a:solidFill>
                  <a:schemeClr val="tx1"/>
                </a:solidFill>
                <a:latin typeface="Arial" charset="0"/>
              </a:defRPr>
            </a:lvl4pPr>
            <a:lvl5pPr marL="2057400" indent="-228600">
              <a:spcBef>
                <a:spcPct val="20000"/>
              </a:spcBef>
              <a:buChar char="»"/>
              <a:tabLst>
                <a:tab pos="3556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3556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3556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3556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355600" algn="l"/>
              </a:tabLst>
              <a:defRPr sz="2000">
                <a:solidFill>
                  <a:schemeClr val="tx1"/>
                </a:solidFill>
                <a:latin typeface="Arial" charset="0"/>
              </a:defRPr>
            </a:lvl9pPr>
          </a:lstStyle>
          <a:p>
            <a:pPr indent="-228600">
              <a:lnSpc>
                <a:spcPct val="90000"/>
              </a:lnSpc>
              <a:spcBef>
                <a:spcPct val="70000"/>
              </a:spcBef>
              <a:buFont typeface="Arial" panose="020B0604020202020204" pitchFamily="34" charset="0"/>
              <a:buChar char="•"/>
              <a:defRPr/>
            </a:pPr>
            <a:r>
              <a:rPr lang="en-US" altLang="el-GR" sz="1600" dirty="0" err="1">
                <a:solidFill>
                  <a:srgbClr val="000000"/>
                </a:solidFill>
                <a:latin typeface="+mn-lt"/>
              </a:rPr>
              <a:t>Αξιολόγηση</a:t>
            </a:r>
            <a:endParaRPr lang="en-US" altLang="el-GR" sz="1600" dirty="0">
              <a:solidFill>
                <a:srgbClr val="000000"/>
              </a:solidFill>
              <a:latin typeface="+mn-lt"/>
            </a:endParaRPr>
          </a:p>
          <a:p>
            <a:pPr lvl="1" indent="-228600">
              <a:lnSpc>
                <a:spcPct val="90000"/>
              </a:lnSpc>
              <a:spcBef>
                <a:spcPct val="70000"/>
              </a:spcBef>
              <a:buFont typeface="Arial" panose="020B0604020202020204" pitchFamily="34" charset="0"/>
              <a:buChar char="•"/>
              <a:defRPr/>
            </a:pPr>
            <a:r>
              <a:rPr lang="en-US" altLang="el-GR" sz="1600" dirty="0" err="1">
                <a:solidFill>
                  <a:srgbClr val="000000"/>
                </a:solidFill>
                <a:latin typeface="+mn-lt"/>
              </a:rPr>
              <a:t>Τελική</a:t>
            </a:r>
            <a:r>
              <a:rPr lang="en-US" altLang="el-GR" sz="1600" dirty="0">
                <a:solidFill>
                  <a:srgbClr val="000000"/>
                </a:solidFill>
                <a:latin typeface="+mn-lt"/>
              </a:rPr>
              <a:t> </a:t>
            </a:r>
            <a:r>
              <a:rPr lang="en-US" altLang="el-GR" sz="1600" dirty="0" err="1">
                <a:solidFill>
                  <a:srgbClr val="000000"/>
                </a:solidFill>
                <a:latin typeface="+mn-lt"/>
              </a:rPr>
              <a:t>εξέτ</a:t>
            </a:r>
            <a:r>
              <a:rPr lang="en-US" altLang="el-GR" sz="1600" dirty="0">
                <a:solidFill>
                  <a:srgbClr val="000000"/>
                </a:solidFill>
                <a:latin typeface="+mn-lt"/>
              </a:rPr>
              <a:t>αση Θεωρίας: 60%</a:t>
            </a:r>
          </a:p>
          <a:p>
            <a:pPr lvl="1" indent="-228600">
              <a:lnSpc>
                <a:spcPct val="90000"/>
              </a:lnSpc>
              <a:spcBef>
                <a:spcPct val="70000"/>
              </a:spcBef>
              <a:buFont typeface="Arial" panose="020B0604020202020204" pitchFamily="34" charset="0"/>
              <a:buChar char="•"/>
              <a:defRPr/>
            </a:pPr>
            <a:r>
              <a:rPr lang="en-US" altLang="el-GR" sz="1600" dirty="0" err="1">
                <a:solidFill>
                  <a:srgbClr val="000000"/>
                </a:solidFill>
                <a:latin typeface="+mn-lt"/>
              </a:rPr>
              <a:t>Εργ</a:t>
            </a:r>
            <a:r>
              <a:rPr lang="en-US" altLang="el-GR" sz="1600" dirty="0">
                <a:solidFill>
                  <a:srgbClr val="000000"/>
                </a:solidFill>
                <a:latin typeface="+mn-lt"/>
              </a:rPr>
              <a:t>αστήριο (Δύο εργασίες προς παράδοση κατά τη διάρκεια του εξαμήνου &amp; εργαστηριακή εξέταση): 40%</a:t>
            </a:r>
          </a:p>
          <a:p>
            <a:pPr indent="-228600">
              <a:lnSpc>
                <a:spcPct val="90000"/>
              </a:lnSpc>
              <a:spcBef>
                <a:spcPct val="70000"/>
              </a:spcBef>
              <a:buFont typeface="Arial" panose="020B0604020202020204" pitchFamily="34" charset="0"/>
              <a:buChar char="•"/>
              <a:defRPr/>
            </a:pPr>
            <a:r>
              <a:rPr lang="en-US" altLang="el-GR" sz="1600" dirty="0" err="1">
                <a:solidFill>
                  <a:srgbClr val="000000"/>
                </a:solidFill>
                <a:latin typeface="+mn-lt"/>
              </a:rPr>
              <a:t>Προϋ</a:t>
            </a:r>
            <a:r>
              <a:rPr lang="en-US" altLang="el-GR" sz="1600" dirty="0">
                <a:solidFill>
                  <a:srgbClr val="000000"/>
                </a:solidFill>
                <a:latin typeface="+mn-lt"/>
              </a:rPr>
              <a:t>ποθέσεις για να περάσει ένας φοιτητής το μάθημα</a:t>
            </a:r>
            <a:r>
              <a:rPr lang="el-GR" altLang="el-GR" sz="1600" dirty="0">
                <a:solidFill>
                  <a:srgbClr val="000000"/>
                </a:solidFill>
                <a:latin typeface="+mn-lt"/>
              </a:rPr>
              <a:t> (</a:t>
            </a:r>
            <a:r>
              <a:rPr lang="el-GR" altLang="el-GR" sz="1600" b="1" dirty="0">
                <a:solidFill>
                  <a:srgbClr val="000000"/>
                </a:solidFill>
                <a:latin typeface="+mn-lt"/>
              </a:rPr>
              <a:t>πρέπει να ισχύουν και οι τρεις</a:t>
            </a:r>
            <a:r>
              <a:rPr lang="el-GR" altLang="el-GR" sz="1600" dirty="0">
                <a:solidFill>
                  <a:srgbClr val="000000"/>
                </a:solidFill>
                <a:latin typeface="+mn-lt"/>
              </a:rPr>
              <a:t>)</a:t>
            </a:r>
            <a:r>
              <a:rPr lang="en-US" altLang="el-GR" sz="1600" dirty="0">
                <a:solidFill>
                  <a:srgbClr val="000000"/>
                </a:solidFill>
                <a:latin typeface="+mn-lt"/>
              </a:rPr>
              <a:t>:</a:t>
            </a:r>
          </a:p>
          <a:p>
            <a:pPr lvl="1" indent="-228600">
              <a:lnSpc>
                <a:spcPct val="90000"/>
              </a:lnSpc>
              <a:spcBef>
                <a:spcPct val="70000"/>
              </a:spcBef>
              <a:buFont typeface="Arial" panose="020B0604020202020204" pitchFamily="34" charset="0"/>
              <a:buChar char="•"/>
              <a:defRPr/>
            </a:pPr>
            <a:r>
              <a:rPr lang="en-US" altLang="el-GR" sz="1600" dirty="0">
                <a:solidFill>
                  <a:srgbClr val="000000"/>
                </a:solidFill>
                <a:latin typeface="+mn-lt"/>
              </a:rPr>
              <a:t>(0.60 ⨉ </a:t>
            </a:r>
            <a:r>
              <a:rPr lang="en-US" altLang="el-GR" sz="1600" i="1" dirty="0">
                <a:solidFill>
                  <a:srgbClr val="000000"/>
                </a:solidFill>
                <a:latin typeface="+mn-lt"/>
              </a:rPr>
              <a:t>Βα</a:t>
            </a:r>
            <a:r>
              <a:rPr lang="en-US" altLang="el-GR" sz="1600" i="1" dirty="0" err="1">
                <a:solidFill>
                  <a:srgbClr val="000000"/>
                </a:solidFill>
                <a:latin typeface="+mn-lt"/>
              </a:rPr>
              <a:t>θμός_Θεωρί</a:t>
            </a:r>
            <a:r>
              <a:rPr lang="en-US" altLang="el-GR" sz="1600" i="1" dirty="0">
                <a:solidFill>
                  <a:srgbClr val="000000"/>
                </a:solidFill>
                <a:latin typeface="+mn-lt"/>
              </a:rPr>
              <a:t>ας + </a:t>
            </a:r>
            <a:r>
              <a:rPr lang="en-US" altLang="el-GR" sz="1600" dirty="0">
                <a:solidFill>
                  <a:srgbClr val="000000"/>
                </a:solidFill>
                <a:latin typeface="+mn-lt"/>
              </a:rPr>
              <a:t>0.40 ⨉ </a:t>
            </a:r>
            <a:r>
              <a:rPr lang="en-US" altLang="el-GR" sz="1600" i="1" dirty="0">
                <a:solidFill>
                  <a:srgbClr val="000000"/>
                </a:solidFill>
                <a:latin typeface="+mn-lt"/>
              </a:rPr>
              <a:t>Βαθμός_Εργαστηρίου</a:t>
            </a:r>
            <a:r>
              <a:rPr lang="en-US" altLang="el-GR" sz="1600" dirty="0">
                <a:solidFill>
                  <a:srgbClr val="000000"/>
                </a:solidFill>
                <a:latin typeface="+mn-lt"/>
              </a:rPr>
              <a:t>)</a:t>
            </a:r>
            <a:r>
              <a:rPr lang="en-US" altLang="el-GR" sz="1600" i="1" dirty="0">
                <a:solidFill>
                  <a:srgbClr val="000000"/>
                </a:solidFill>
                <a:latin typeface="+mn-lt"/>
              </a:rPr>
              <a:t> ≥ </a:t>
            </a:r>
            <a:r>
              <a:rPr lang="en-US" altLang="el-GR" sz="1600" dirty="0">
                <a:solidFill>
                  <a:srgbClr val="000000"/>
                </a:solidFill>
                <a:latin typeface="+mn-lt"/>
              </a:rPr>
              <a:t>5.0    </a:t>
            </a:r>
            <a:r>
              <a:rPr lang="el-GR" altLang="el-GR" sz="1600" b="1" dirty="0">
                <a:solidFill>
                  <a:srgbClr val="000000"/>
                </a:solidFill>
                <a:latin typeface="+mn-lt"/>
              </a:rPr>
              <a:t>ΚΑΙ</a:t>
            </a:r>
            <a:endParaRPr lang="en-US" altLang="el-GR" sz="1600" b="1" dirty="0">
              <a:solidFill>
                <a:srgbClr val="000000"/>
              </a:solidFill>
              <a:latin typeface="+mn-lt"/>
            </a:endParaRPr>
          </a:p>
          <a:p>
            <a:pPr lvl="1" indent="-228600">
              <a:lnSpc>
                <a:spcPct val="90000"/>
              </a:lnSpc>
              <a:spcBef>
                <a:spcPct val="70000"/>
              </a:spcBef>
              <a:buFont typeface="Arial" panose="020B0604020202020204" pitchFamily="34" charset="0"/>
              <a:buChar char="•"/>
              <a:defRPr/>
            </a:pPr>
            <a:r>
              <a:rPr lang="en-US" altLang="el-GR" sz="1600" i="1" dirty="0">
                <a:solidFill>
                  <a:srgbClr val="000000"/>
                </a:solidFill>
                <a:latin typeface="+mn-lt"/>
              </a:rPr>
              <a:t>Βα</a:t>
            </a:r>
            <a:r>
              <a:rPr lang="en-US" altLang="el-GR" sz="1600" i="1" dirty="0" err="1">
                <a:solidFill>
                  <a:srgbClr val="000000"/>
                </a:solidFill>
                <a:latin typeface="+mn-lt"/>
              </a:rPr>
              <a:t>θμός_Θεωρί</a:t>
            </a:r>
            <a:r>
              <a:rPr lang="en-US" altLang="el-GR" sz="1600" i="1" dirty="0">
                <a:solidFill>
                  <a:srgbClr val="000000"/>
                </a:solidFill>
                <a:latin typeface="+mn-lt"/>
              </a:rPr>
              <a:t>ας ≥ </a:t>
            </a:r>
            <a:r>
              <a:rPr lang="en-US" altLang="el-GR" sz="1600" dirty="0">
                <a:solidFill>
                  <a:srgbClr val="000000"/>
                </a:solidFill>
                <a:latin typeface="+mn-lt"/>
              </a:rPr>
              <a:t>4.0    </a:t>
            </a:r>
            <a:r>
              <a:rPr lang="el-GR" altLang="el-GR" sz="1600" b="1" dirty="0">
                <a:solidFill>
                  <a:srgbClr val="000000"/>
                </a:solidFill>
                <a:latin typeface="+mn-lt"/>
              </a:rPr>
              <a:t>ΚΑΙ</a:t>
            </a:r>
            <a:endParaRPr lang="en-US" altLang="el-GR" sz="1600" b="1" dirty="0">
              <a:solidFill>
                <a:srgbClr val="000000"/>
              </a:solidFill>
              <a:latin typeface="+mn-lt"/>
            </a:endParaRPr>
          </a:p>
          <a:p>
            <a:pPr lvl="1" indent="-228600">
              <a:lnSpc>
                <a:spcPct val="90000"/>
              </a:lnSpc>
              <a:spcBef>
                <a:spcPct val="70000"/>
              </a:spcBef>
              <a:buFont typeface="Arial" panose="020B0604020202020204" pitchFamily="34" charset="0"/>
              <a:buChar char="•"/>
              <a:defRPr/>
            </a:pPr>
            <a:r>
              <a:rPr lang="en-US" altLang="el-GR" sz="1600" i="1" dirty="0">
                <a:solidFill>
                  <a:srgbClr val="000000"/>
                </a:solidFill>
                <a:latin typeface="+mn-lt"/>
              </a:rPr>
              <a:t>Βα</a:t>
            </a:r>
            <a:r>
              <a:rPr lang="en-US" altLang="el-GR" sz="1600" i="1" dirty="0" err="1">
                <a:solidFill>
                  <a:srgbClr val="000000"/>
                </a:solidFill>
                <a:latin typeface="+mn-lt"/>
              </a:rPr>
              <a:t>θμός_Εξέτ</a:t>
            </a:r>
            <a:r>
              <a:rPr lang="en-US" altLang="el-GR" sz="1600" i="1" dirty="0">
                <a:solidFill>
                  <a:srgbClr val="000000"/>
                </a:solidFill>
                <a:latin typeface="+mn-lt"/>
              </a:rPr>
              <a:t>ασης_Εργαστηρίου ≥ </a:t>
            </a:r>
            <a:r>
              <a:rPr lang="en-US" altLang="el-GR" sz="1600" dirty="0">
                <a:solidFill>
                  <a:srgbClr val="000000"/>
                </a:solidFill>
                <a:latin typeface="+mn-lt"/>
              </a:rPr>
              <a:t>4.0</a:t>
            </a:r>
            <a:endParaRPr lang="en-US" altLang="el-GR" sz="1600" i="1" dirty="0">
              <a:solidFill>
                <a:srgbClr val="000000"/>
              </a:solidFill>
              <a:latin typeface="+mn-lt"/>
            </a:endParaRPr>
          </a:p>
          <a:p>
            <a:pPr indent="-228600">
              <a:lnSpc>
                <a:spcPct val="90000"/>
              </a:lnSpc>
              <a:spcBef>
                <a:spcPct val="70000"/>
              </a:spcBef>
              <a:buFont typeface="Arial" panose="020B0604020202020204" pitchFamily="34" charset="0"/>
              <a:buChar char="•"/>
              <a:defRPr/>
            </a:pPr>
            <a:r>
              <a:rPr lang="en-US" altLang="el-GR" sz="1600" dirty="0" err="1">
                <a:solidFill>
                  <a:srgbClr val="000000"/>
                </a:solidFill>
                <a:latin typeface="+mn-lt"/>
              </a:rPr>
              <a:t>Μετ</a:t>
            </a:r>
            <a:r>
              <a:rPr lang="en-US" altLang="el-GR" sz="1600" dirty="0">
                <a:solidFill>
                  <a:srgbClr val="000000"/>
                </a:solidFill>
                <a:latin typeface="+mn-lt"/>
              </a:rPr>
              <a:t>αβατικές διατάξεις</a:t>
            </a:r>
          </a:p>
          <a:p>
            <a:pPr lvl="1" indent="-228600">
              <a:lnSpc>
                <a:spcPct val="90000"/>
              </a:lnSpc>
              <a:spcBef>
                <a:spcPct val="70000"/>
              </a:spcBef>
              <a:buFont typeface="Arial" panose="020B0604020202020204" pitchFamily="34" charset="0"/>
              <a:buChar char="•"/>
              <a:defRPr/>
            </a:pPr>
            <a:r>
              <a:rPr lang="en-US" altLang="el-GR" sz="1600" dirty="0">
                <a:solidFill>
                  <a:srgbClr val="000000"/>
                </a:solidFill>
                <a:latin typeface="+mn-lt"/>
              </a:rPr>
              <a:t>Κα</a:t>
            </a:r>
            <a:r>
              <a:rPr lang="en-US" altLang="el-GR" sz="1600" dirty="0" err="1">
                <a:solidFill>
                  <a:srgbClr val="000000"/>
                </a:solidFill>
                <a:latin typeface="+mn-lt"/>
              </a:rPr>
              <a:t>τοχύρωση</a:t>
            </a:r>
            <a:r>
              <a:rPr lang="en-US" altLang="el-GR" sz="1600" dirty="0">
                <a:solidFill>
                  <a:srgbClr val="000000"/>
                </a:solidFill>
                <a:latin typeface="+mn-lt"/>
              </a:rPr>
              <a:t> βα</a:t>
            </a:r>
            <a:r>
              <a:rPr lang="en-US" altLang="el-GR" sz="1600" dirty="0" err="1">
                <a:solidFill>
                  <a:srgbClr val="000000"/>
                </a:solidFill>
                <a:latin typeface="+mn-lt"/>
              </a:rPr>
              <a:t>θμών</a:t>
            </a:r>
            <a:r>
              <a:rPr lang="el-GR" altLang="el-GR" sz="1600" dirty="0">
                <a:solidFill>
                  <a:srgbClr val="000000"/>
                </a:solidFill>
                <a:latin typeface="+mn-lt"/>
              </a:rPr>
              <a:t> για ένα έτος (ισχύουν περιορισμοί)</a:t>
            </a:r>
            <a:endParaRPr lang="en-US" altLang="el-GR" sz="1600" dirty="0">
              <a:solidFill>
                <a:srgbClr val="000000"/>
              </a:solidFill>
              <a:latin typeface="+mn-lt"/>
            </a:endParaRPr>
          </a:p>
          <a:p>
            <a:pPr lvl="1" indent="-228600">
              <a:lnSpc>
                <a:spcPct val="90000"/>
              </a:lnSpc>
              <a:spcBef>
                <a:spcPct val="70000"/>
              </a:spcBef>
              <a:buFont typeface="Arial" panose="020B0604020202020204" pitchFamily="34" charset="0"/>
              <a:buChar char="•"/>
              <a:defRPr/>
            </a:pPr>
            <a:r>
              <a:rPr lang="en-US" altLang="el-GR" sz="1600" dirty="0" err="1">
                <a:solidFill>
                  <a:srgbClr val="000000"/>
                </a:solidFill>
                <a:latin typeface="+mn-lt"/>
              </a:rPr>
              <a:t>Θέμ</a:t>
            </a:r>
            <a:r>
              <a:rPr lang="en-US" altLang="el-GR" sz="1600" dirty="0">
                <a:solidFill>
                  <a:srgbClr val="000000"/>
                </a:solidFill>
                <a:latin typeface="+mn-lt"/>
              </a:rPr>
              <a:t>ατα φοιτητών που ακολουθούν πρόγραμμα ΤΕΙ και φοιτητών που έχουν ήδη περάσει μόνο Θεωρία ή μόνο Εργαστήριο</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2B624226-5F00-4EE4-8CBC-3AE51216D993}"/>
              </a:ext>
            </a:extLst>
          </p:cNvPr>
          <p:cNvSpPr>
            <a:spLocks noChangeArrowheads="1"/>
          </p:cNvSpPr>
          <p:nvPr/>
        </p:nvSpPr>
        <p:spPr bwMode="auto">
          <a:xfrm>
            <a:off x="2192339" y="419100"/>
            <a:ext cx="7246937"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defRPr/>
            </a:pPr>
            <a:r>
              <a:rPr lang="el-GR" altLang="el-GR" sz="2800" b="1" u="sng">
                <a:solidFill>
                  <a:schemeClr val="tx2"/>
                </a:solidFill>
              </a:rPr>
              <a:t>Γεωμετρία στην ανθρώπινη όραση</a:t>
            </a:r>
            <a:endParaRPr lang="en-GB" altLang="el-GR" sz="2800" b="1" u="sng">
              <a:solidFill>
                <a:schemeClr val="tx2"/>
              </a:solidFill>
            </a:endParaRPr>
          </a:p>
        </p:txBody>
      </p:sp>
      <p:grpSp>
        <p:nvGrpSpPr>
          <p:cNvPr id="116749" name="Group 13">
            <a:extLst>
              <a:ext uri="{FF2B5EF4-FFF2-40B4-BE49-F238E27FC236}">
                <a16:creationId xmlns:a16="http://schemas.microsoft.com/office/drawing/2014/main" id="{60E3F85C-9B9B-4DCF-A941-945D03ACF7E6}"/>
              </a:ext>
            </a:extLst>
          </p:cNvPr>
          <p:cNvGrpSpPr>
            <a:grpSpLocks/>
          </p:cNvGrpSpPr>
          <p:nvPr/>
        </p:nvGrpSpPr>
        <p:grpSpPr bwMode="auto">
          <a:xfrm>
            <a:off x="2295525" y="1436689"/>
            <a:ext cx="1631950" cy="1963737"/>
            <a:chOff x="486" y="905"/>
            <a:chExt cx="1028" cy="1237"/>
          </a:xfrm>
        </p:grpSpPr>
        <p:pic>
          <p:nvPicPr>
            <p:cNvPr id="23566" name="Picture 4">
              <a:extLst>
                <a:ext uri="{FF2B5EF4-FFF2-40B4-BE49-F238E27FC236}">
                  <a16:creationId xmlns:a16="http://schemas.microsoft.com/office/drawing/2014/main" id="{4DA390A3-295D-4258-BCBC-3A24641E47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 y="905"/>
              <a:ext cx="930"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3567" name="Text Box 7">
              <a:extLst>
                <a:ext uri="{FF2B5EF4-FFF2-40B4-BE49-F238E27FC236}">
                  <a16:creationId xmlns:a16="http://schemas.microsoft.com/office/drawing/2014/main" id="{A5A1556F-121C-4C4E-8E9B-3D13A5C2242A}"/>
                </a:ext>
              </a:extLst>
            </p:cNvPr>
            <p:cNvSpPr txBox="1">
              <a:spLocks noChangeArrowheads="1"/>
            </p:cNvSpPr>
            <p:nvPr/>
          </p:nvSpPr>
          <p:spPr bwMode="auto">
            <a:xfrm>
              <a:off x="486" y="1930"/>
              <a:ext cx="102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defRPr/>
              </a:pPr>
              <a:r>
                <a:rPr lang="en-US" altLang="el-GR" sz="1600" b="1"/>
                <a:t>Fraser’s spiral</a:t>
              </a:r>
              <a:endParaRPr lang="el-GR" altLang="el-GR" sz="1600" b="1"/>
            </a:p>
          </p:txBody>
        </p:sp>
      </p:grpSp>
      <p:grpSp>
        <p:nvGrpSpPr>
          <p:cNvPr id="116750" name="Group 14">
            <a:extLst>
              <a:ext uri="{FF2B5EF4-FFF2-40B4-BE49-F238E27FC236}">
                <a16:creationId xmlns:a16="http://schemas.microsoft.com/office/drawing/2014/main" id="{55F4B271-4F75-4D2E-9683-E917E2BA62F4}"/>
              </a:ext>
            </a:extLst>
          </p:cNvPr>
          <p:cNvGrpSpPr>
            <a:grpSpLocks/>
          </p:cNvGrpSpPr>
          <p:nvPr/>
        </p:nvGrpSpPr>
        <p:grpSpPr bwMode="auto">
          <a:xfrm>
            <a:off x="4140200" y="1438276"/>
            <a:ext cx="2109788" cy="1958975"/>
            <a:chOff x="1557" y="906"/>
            <a:chExt cx="1329" cy="1234"/>
          </a:xfrm>
        </p:grpSpPr>
        <p:pic>
          <p:nvPicPr>
            <p:cNvPr id="23564" name="Picture 6">
              <a:extLst>
                <a:ext uri="{FF2B5EF4-FFF2-40B4-BE49-F238E27FC236}">
                  <a16:creationId xmlns:a16="http://schemas.microsoft.com/office/drawing/2014/main" id="{7BC4661C-6A26-4190-A08F-43D9E0537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 y="906"/>
              <a:ext cx="834"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3565" name="Text Box 8">
              <a:extLst>
                <a:ext uri="{FF2B5EF4-FFF2-40B4-BE49-F238E27FC236}">
                  <a16:creationId xmlns:a16="http://schemas.microsoft.com/office/drawing/2014/main" id="{B4B58D25-EF23-4AAB-9DA4-C84738F94D54}"/>
                </a:ext>
              </a:extLst>
            </p:cNvPr>
            <p:cNvSpPr txBox="1">
              <a:spLocks noChangeArrowheads="1"/>
            </p:cNvSpPr>
            <p:nvPr/>
          </p:nvSpPr>
          <p:spPr bwMode="auto">
            <a:xfrm>
              <a:off x="1557" y="1928"/>
              <a:ext cx="132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defRPr/>
              </a:pPr>
              <a:r>
                <a:rPr lang="en-US" altLang="el-GR" sz="1600" b="1"/>
                <a:t>Zollner’s deception</a:t>
              </a:r>
              <a:endParaRPr lang="el-GR" altLang="el-GR" sz="1600" b="1"/>
            </a:p>
          </p:txBody>
        </p:sp>
      </p:grpSp>
      <p:pic>
        <p:nvPicPr>
          <p:cNvPr id="116748" name="Picture 12">
            <a:extLst>
              <a:ext uri="{FF2B5EF4-FFF2-40B4-BE49-F238E27FC236}">
                <a16:creationId xmlns:a16="http://schemas.microsoft.com/office/drawing/2014/main" id="{B5B36BF3-1ECF-4076-B052-66A43BDE89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6164" y="4064001"/>
            <a:ext cx="7394575"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16757" name="Group 21">
            <a:extLst>
              <a:ext uri="{FF2B5EF4-FFF2-40B4-BE49-F238E27FC236}">
                <a16:creationId xmlns:a16="http://schemas.microsoft.com/office/drawing/2014/main" id="{605DC59B-3CCB-4328-BDFF-E633F4C0171B}"/>
              </a:ext>
            </a:extLst>
          </p:cNvPr>
          <p:cNvGrpSpPr>
            <a:grpSpLocks/>
          </p:cNvGrpSpPr>
          <p:nvPr/>
        </p:nvGrpSpPr>
        <p:grpSpPr bwMode="auto">
          <a:xfrm>
            <a:off x="6357939" y="1411289"/>
            <a:ext cx="1849437" cy="1982787"/>
            <a:chOff x="3045" y="889"/>
            <a:chExt cx="1165" cy="1249"/>
          </a:xfrm>
        </p:grpSpPr>
        <p:sp>
          <p:nvSpPr>
            <p:cNvPr id="23562" name="Text Box 10">
              <a:extLst>
                <a:ext uri="{FF2B5EF4-FFF2-40B4-BE49-F238E27FC236}">
                  <a16:creationId xmlns:a16="http://schemas.microsoft.com/office/drawing/2014/main" id="{56E3AA6A-C00F-401A-ACF2-4C7BEA4CF745}"/>
                </a:ext>
              </a:extLst>
            </p:cNvPr>
            <p:cNvSpPr txBox="1">
              <a:spLocks noChangeArrowheads="1"/>
            </p:cNvSpPr>
            <p:nvPr/>
          </p:nvSpPr>
          <p:spPr bwMode="auto">
            <a:xfrm>
              <a:off x="3045" y="1926"/>
              <a:ext cx="116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defRPr/>
              </a:pPr>
              <a:r>
                <a:rPr lang="en-US" altLang="el-GR" sz="1600" b="1"/>
                <a:t>Relative position</a:t>
              </a:r>
              <a:endParaRPr lang="el-GR" altLang="el-GR" sz="1600" b="1"/>
            </a:p>
          </p:txBody>
        </p:sp>
        <p:pic>
          <p:nvPicPr>
            <p:cNvPr id="23563" name="Picture 17">
              <a:extLst>
                <a:ext uri="{FF2B5EF4-FFF2-40B4-BE49-F238E27FC236}">
                  <a16:creationId xmlns:a16="http://schemas.microsoft.com/office/drawing/2014/main" id="{253AC5D5-BD43-4008-A5AC-14A58E025D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4" y="889"/>
              <a:ext cx="881" cy="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16756" name="Group 20">
            <a:extLst>
              <a:ext uri="{FF2B5EF4-FFF2-40B4-BE49-F238E27FC236}">
                <a16:creationId xmlns:a16="http://schemas.microsoft.com/office/drawing/2014/main" id="{4C504B98-FFBE-4E42-BA2A-40298E063D8C}"/>
              </a:ext>
            </a:extLst>
          </p:cNvPr>
          <p:cNvGrpSpPr>
            <a:grpSpLocks/>
          </p:cNvGrpSpPr>
          <p:nvPr/>
        </p:nvGrpSpPr>
        <p:grpSpPr bwMode="auto">
          <a:xfrm>
            <a:off x="8389939" y="1411289"/>
            <a:ext cx="1963737" cy="1976437"/>
            <a:chOff x="4325" y="889"/>
            <a:chExt cx="1237" cy="1245"/>
          </a:xfrm>
        </p:grpSpPr>
        <p:pic>
          <p:nvPicPr>
            <p:cNvPr id="23560" name="Picture 16">
              <a:extLst>
                <a:ext uri="{FF2B5EF4-FFF2-40B4-BE49-F238E27FC236}">
                  <a16:creationId xmlns:a16="http://schemas.microsoft.com/office/drawing/2014/main" id="{00DDA28D-CBBF-4791-8184-AB26707D63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5" y="889"/>
              <a:ext cx="1077" cy="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3561" name="Text Box 19">
              <a:extLst>
                <a:ext uri="{FF2B5EF4-FFF2-40B4-BE49-F238E27FC236}">
                  <a16:creationId xmlns:a16="http://schemas.microsoft.com/office/drawing/2014/main" id="{77FADB63-F2CC-4D8E-9B4E-D94EBA0775CF}"/>
                </a:ext>
              </a:extLst>
            </p:cNvPr>
            <p:cNvSpPr txBox="1">
              <a:spLocks noChangeArrowheads="1"/>
            </p:cNvSpPr>
            <p:nvPr/>
          </p:nvSpPr>
          <p:spPr bwMode="auto">
            <a:xfrm>
              <a:off x="4325" y="1922"/>
              <a:ext cx="123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defRPr/>
              </a:pPr>
              <a:r>
                <a:rPr lang="en-US" altLang="el-GR" sz="1600" b="1"/>
                <a:t>Kanizsa’s triangle</a:t>
              </a:r>
              <a:endParaRPr lang="el-GR" altLang="el-GR" sz="1600" b="1"/>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16749"/>
                                        </p:tgtEl>
                                        <p:attrNameLst>
                                          <p:attrName>style.visibility</p:attrName>
                                        </p:attrNameLst>
                                      </p:cBhvr>
                                      <p:to>
                                        <p:strVal val="visible"/>
                                      </p:to>
                                    </p:set>
                                    <p:anim calcmode="lin" valueType="num">
                                      <p:cBhvr additive="base">
                                        <p:cTn id="7" dur="500" fill="hold"/>
                                        <p:tgtEl>
                                          <p:spTgt spid="116749"/>
                                        </p:tgtEl>
                                        <p:attrNameLst>
                                          <p:attrName>ppt_x</p:attrName>
                                        </p:attrNameLst>
                                      </p:cBhvr>
                                      <p:tavLst>
                                        <p:tav tm="0">
                                          <p:val>
                                            <p:strVal val="0-#ppt_w/2"/>
                                          </p:val>
                                        </p:tav>
                                        <p:tav tm="100000">
                                          <p:val>
                                            <p:strVal val="#ppt_x"/>
                                          </p:val>
                                        </p:tav>
                                      </p:tavLst>
                                    </p:anim>
                                    <p:anim calcmode="lin" valueType="num">
                                      <p:cBhvr additive="base">
                                        <p:cTn id="8" dur="500" fill="hold"/>
                                        <p:tgtEl>
                                          <p:spTgt spid="11674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116750"/>
                                        </p:tgtEl>
                                        <p:attrNameLst>
                                          <p:attrName>style.visibility</p:attrName>
                                        </p:attrNameLst>
                                      </p:cBhvr>
                                      <p:to>
                                        <p:strVal val="visible"/>
                                      </p:to>
                                    </p:set>
                                    <p:animEffect transition="in" filter="checkerboard(across)">
                                      <p:cBhvr>
                                        <p:cTn id="13" dur="500"/>
                                        <p:tgtEl>
                                          <p:spTgt spid="11675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116757"/>
                                        </p:tgtEl>
                                        <p:attrNameLst>
                                          <p:attrName>style.visibility</p:attrName>
                                        </p:attrNameLst>
                                      </p:cBhvr>
                                      <p:to>
                                        <p:strVal val="visible"/>
                                      </p:to>
                                    </p:set>
                                    <p:animEffect transition="in" filter="checkerboard(across)">
                                      <p:cBhvr>
                                        <p:cTn id="18" dur="500"/>
                                        <p:tgtEl>
                                          <p:spTgt spid="11675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116756"/>
                                        </p:tgtEl>
                                        <p:attrNameLst>
                                          <p:attrName>style.visibility</p:attrName>
                                        </p:attrNameLst>
                                      </p:cBhvr>
                                      <p:to>
                                        <p:strVal val="visible"/>
                                      </p:to>
                                    </p:set>
                                    <p:animEffect transition="in" filter="checkerboard(across)">
                                      <p:cBhvr>
                                        <p:cTn id="23" dur="500"/>
                                        <p:tgtEl>
                                          <p:spTgt spid="11675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116748"/>
                                        </p:tgtEl>
                                        <p:attrNameLst>
                                          <p:attrName>style.visibility</p:attrName>
                                        </p:attrNameLst>
                                      </p:cBhvr>
                                      <p:to>
                                        <p:strVal val="visible"/>
                                      </p:to>
                                    </p:set>
                                    <p:anim calcmode="lin" valueType="num">
                                      <p:cBhvr additive="base">
                                        <p:cTn id="28" dur="500" fill="hold"/>
                                        <p:tgtEl>
                                          <p:spTgt spid="116748"/>
                                        </p:tgtEl>
                                        <p:attrNameLst>
                                          <p:attrName>ppt_x</p:attrName>
                                        </p:attrNameLst>
                                      </p:cBhvr>
                                      <p:tavLst>
                                        <p:tav tm="0">
                                          <p:val>
                                            <p:strVal val="#ppt_x"/>
                                          </p:val>
                                        </p:tav>
                                        <p:tav tm="100000">
                                          <p:val>
                                            <p:strVal val="#ppt_x"/>
                                          </p:val>
                                        </p:tav>
                                      </p:tavLst>
                                    </p:anim>
                                    <p:anim calcmode="lin" valueType="num">
                                      <p:cBhvr additive="base">
                                        <p:cTn id="29" dur="500" fill="hold"/>
                                        <p:tgtEl>
                                          <p:spTgt spid="1167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7889" name="Picture 4" descr="The_Human_Brain">
            <a:extLst>
              <a:ext uri="{FF2B5EF4-FFF2-40B4-BE49-F238E27FC236}">
                <a16:creationId xmlns:a16="http://schemas.microsoft.com/office/drawing/2014/main" id="{B1310AFA-2D48-402D-B5F2-EBAC4B66BC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876" b="1287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4579" name="Text Box 5">
            <a:extLst>
              <a:ext uri="{FF2B5EF4-FFF2-40B4-BE49-F238E27FC236}">
                <a16:creationId xmlns:a16="http://schemas.microsoft.com/office/drawing/2014/main" id="{018DD1A1-15AA-459D-A9A8-E53C65BC0200}"/>
              </a:ext>
            </a:extLst>
          </p:cNvPr>
          <p:cNvSpPr txBox="1">
            <a:spLocks noChangeArrowheads="1"/>
          </p:cNvSpPr>
          <p:nvPr/>
        </p:nvSpPr>
        <p:spPr bwMode="auto">
          <a:xfrm>
            <a:off x="8022021" y="3231931"/>
            <a:ext cx="3852041" cy="183405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chor="b">
            <a:norm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lnSpc>
                <a:spcPct val="90000"/>
              </a:lnSpc>
              <a:spcBef>
                <a:spcPct val="0"/>
              </a:spcBef>
              <a:spcAft>
                <a:spcPts val="600"/>
              </a:spcAft>
              <a:buNone/>
              <a:defRPr/>
            </a:pPr>
            <a:r>
              <a:rPr lang="en-US" altLang="el-GR" sz="4000" b="1" err="1">
                <a:latin typeface="+mj-lt"/>
                <a:ea typeface="+mj-ea"/>
                <a:cs typeface="+mj-cs"/>
              </a:rPr>
              <a:t>Κινούντ</a:t>
            </a:r>
            <a:r>
              <a:rPr lang="en-US" altLang="el-GR" sz="4000" b="1">
                <a:latin typeface="+mj-lt"/>
                <a:ea typeface="+mj-ea"/>
                <a:cs typeface="+mj-cs"/>
              </a:rPr>
              <a:t>αι ή όχι</a:t>
            </a:r>
            <a:r>
              <a:rPr lang="el-GR" altLang="el-GR" sz="4000" b="1">
                <a:latin typeface="+mj-lt"/>
                <a:ea typeface="+mj-ea"/>
                <a:cs typeface="+mj-cs"/>
              </a:rPr>
              <a:t>;</a:t>
            </a:r>
            <a:endParaRPr lang="en-US" altLang="el-GR" sz="4000" b="1">
              <a:latin typeface="+mj-lt"/>
              <a:ea typeface="+mj-ea"/>
              <a:cs typeface="+mj-cs"/>
            </a:endParaRPr>
          </a:p>
        </p:txBody>
      </p:sp>
      <p:cxnSp>
        <p:nvCxnSpPr>
          <p:cNvPr id="73" name="Straight Connector 7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6">
            <a:extLst>
              <a:ext uri="{FF2B5EF4-FFF2-40B4-BE49-F238E27FC236}">
                <a16:creationId xmlns:a16="http://schemas.microsoft.com/office/drawing/2014/main" id="{5F6A2A2F-B8BD-4366-A2EE-0F474EECC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613" y="3360738"/>
            <a:ext cx="3473450" cy="262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2887" name="Picture 7">
            <a:extLst>
              <a:ext uri="{FF2B5EF4-FFF2-40B4-BE49-F238E27FC236}">
                <a16:creationId xmlns:a16="http://schemas.microsoft.com/office/drawing/2014/main" id="{96A7ED32-2355-4863-AF60-DDDA6CD36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0288" y="3362326"/>
            <a:ext cx="37465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6628" name="Picture 8">
            <a:extLst>
              <a:ext uri="{FF2B5EF4-FFF2-40B4-BE49-F238E27FC236}">
                <a16:creationId xmlns:a16="http://schemas.microsoft.com/office/drawing/2014/main" id="{11D42C7E-71D3-4F52-A47D-F2D7FD1736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826" y="1155701"/>
            <a:ext cx="2492375" cy="186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6629" name="Text Box 9">
            <a:extLst>
              <a:ext uri="{FF2B5EF4-FFF2-40B4-BE49-F238E27FC236}">
                <a16:creationId xmlns:a16="http://schemas.microsoft.com/office/drawing/2014/main" id="{85E92559-FF2D-4A69-BFEF-B59AEE5E06D2}"/>
              </a:ext>
            </a:extLst>
          </p:cNvPr>
          <p:cNvSpPr txBox="1">
            <a:spLocks noChangeArrowheads="1"/>
          </p:cNvSpPr>
          <p:nvPr/>
        </p:nvSpPr>
        <p:spPr bwMode="auto">
          <a:xfrm>
            <a:off x="2085976" y="298451"/>
            <a:ext cx="65325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defRPr/>
            </a:pPr>
            <a:r>
              <a:rPr lang="el-GR" altLang="el-GR" sz="2800" b="1" u="sng"/>
              <a:t>Παραλλαγές του κύβου του</a:t>
            </a:r>
            <a:r>
              <a:rPr lang="en-US" altLang="el-GR" sz="2800" b="1" u="sng"/>
              <a:t> Escher</a:t>
            </a:r>
            <a:endParaRPr lang="el-GR" altLang="el-GR" sz="2800" b="1" u="sng"/>
          </a:p>
        </p:txBody>
      </p:sp>
      <p:pic>
        <p:nvPicPr>
          <p:cNvPr id="26630" name="Picture 11">
            <a:extLst>
              <a:ext uri="{FF2B5EF4-FFF2-40B4-BE49-F238E27FC236}">
                <a16:creationId xmlns:a16="http://schemas.microsoft.com/office/drawing/2014/main" id="{07D4D4D9-4EEF-4045-8488-DBDF4EEBB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3889" y="1095375"/>
            <a:ext cx="2027237" cy="202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22887"/>
                                        </p:tgtEl>
                                        <p:attrNameLst>
                                          <p:attrName>style.visibility</p:attrName>
                                        </p:attrNameLst>
                                      </p:cBhvr>
                                      <p:to>
                                        <p:strVal val="visible"/>
                                      </p:to>
                                    </p:set>
                                    <p:animEffect transition="in" filter="diamond(in)">
                                      <p:cBhvr>
                                        <p:cTn id="7" dur="2000"/>
                                        <p:tgtEl>
                                          <p:spTgt spid="122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84747"/>
            <a:ext cx="12188952" cy="3294207"/>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8235" r="8214" b="45501"/>
          <a:stretch>
            <a:fillRect/>
          </a:stretch>
        </p:blipFill>
        <p:spPr>
          <a:xfrm flipV="1">
            <a:off x="0" y="0"/>
            <a:ext cx="12191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7650" name="Rectangle 4">
            <a:extLst>
              <a:ext uri="{FF2B5EF4-FFF2-40B4-BE49-F238E27FC236}">
                <a16:creationId xmlns:a16="http://schemas.microsoft.com/office/drawing/2014/main" id="{BBBEBAD2-90E2-4CA9-9303-AF7D638B052F}"/>
              </a:ext>
            </a:extLst>
          </p:cNvPr>
          <p:cNvSpPr>
            <a:spLocks noChangeArrowheads="1"/>
          </p:cNvSpPr>
          <p:nvPr/>
        </p:nvSpPr>
        <p:spPr bwMode="auto">
          <a:xfrm>
            <a:off x="753925" y="2076450"/>
            <a:ext cx="10684151" cy="1345134"/>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lnSpc>
                <a:spcPct val="90000"/>
              </a:lnSpc>
              <a:spcBef>
                <a:spcPct val="0"/>
              </a:spcBef>
              <a:spcAft>
                <a:spcPts val="600"/>
              </a:spcAft>
              <a:buNone/>
              <a:defRPr/>
            </a:pPr>
            <a:r>
              <a:rPr lang="en-US" altLang="el-GR" sz="4300" b="1" kern="1200">
                <a:solidFill>
                  <a:srgbClr val="FFFFFF"/>
                </a:solidFill>
                <a:latin typeface="+mj-lt"/>
                <a:ea typeface="+mj-ea"/>
                <a:cs typeface="+mj-cs"/>
              </a:rPr>
              <a:t>Παραδείγματα πεδίων που χρησιμοποιούν τεχνικές επεξεργασίας εικόνας</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Isosceles Triangle 8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4" name="Picture 4">
            <a:extLst>
              <a:ext uri="{FF2B5EF4-FFF2-40B4-BE49-F238E27FC236}">
                <a16:creationId xmlns:a16="http://schemas.microsoft.com/office/drawing/2014/main" id="{8BE6F156-0881-4489-A00D-E5F9597A36B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834331" y="133816"/>
            <a:ext cx="8560941" cy="6434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4" name="Isosceles Triangle 8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5" name="Rectangle 5">
            <a:extLst>
              <a:ext uri="{FF2B5EF4-FFF2-40B4-BE49-F238E27FC236}">
                <a16:creationId xmlns:a16="http://schemas.microsoft.com/office/drawing/2014/main" id="{0C863897-8541-4FA4-AFD4-608181BFBC25}"/>
              </a:ext>
            </a:extLst>
          </p:cNvPr>
          <p:cNvSpPr>
            <a:spLocks noChangeArrowheads="1"/>
          </p:cNvSpPr>
          <p:nvPr/>
        </p:nvSpPr>
        <p:spPr bwMode="auto">
          <a:xfrm>
            <a:off x="9263064" y="5899150"/>
            <a:ext cx="357187" cy="2794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Isosceles Triangle 8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698" name="Picture 4">
            <a:extLst>
              <a:ext uri="{FF2B5EF4-FFF2-40B4-BE49-F238E27FC236}">
                <a16:creationId xmlns:a16="http://schemas.microsoft.com/office/drawing/2014/main" id="{03A98054-5CC1-4F40-B485-5E16B48552C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670669" y="103001"/>
            <a:ext cx="8736073" cy="6565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4" name="Isosceles Triangle 8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99" name="Rectangle 5">
            <a:extLst>
              <a:ext uri="{FF2B5EF4-FFF2-40B4-BE49-F238E27FC236}">
                <a16:creationId xmlns:a16="http://schemas.microsoft.com/office/drawing/2014/main" id="{88902C48-271C-4E7D-AA7A-7626B4071E4B}"/>
              </a:ext>
            </a:extLst>
          </p:cNvPr>
          <p:cNvSpPr>
            <a:spLocks noChangeArrowheads="1"/>
          </p:cNvSpPr>
          <p:nvPr/>
        </p:nvSpPr>
        <p:spPr bwMode="auto">
          <a:xfrm>
            <a:off x="9185275" y="5821363"/>
            <a:ext cx="311150" cy="23336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Isosceles Triangle 8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2" name="Picture 4">
            <a:extLst>
              <a:ext uri="{FF2B5EF4-FFF2-40B4-BE49-F238E27FC236}">
                <a16:creationId xmlns:a16="http://schemas.microsoft.com/office/drawing/2014/main" id="{7DD71409-CCE1-43EA-947B-5363A478B88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670671" y="88997"/>
            <a:ext cx="8779616" cy="6626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4" name="Isosceles Triangle 8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3" name="Rectangle 5">
            <a:extLst>
              <a:ext uri="{FF2B5EF4-FFF2-40B4-BE49-F238E27FC236}">
                <a16:creationId xmlns:a16="http://schemas.microsoft.com/office/drawing/2014/main" id="{62B9C2E4-38D8-46D8-9661-68CC3DE4126D}"/>
              </a:ext>
            </a:extLst>
          </p:cNvPr>
          <p:cNvSpPr>
            <a:spLocks noChangeArrowheads="1"/>
          </p:cNvSpPr>
          <p:nvPr/>
        </p:nvSpPr>
        <p:spPr bwMode="auto">
          <a:xfrm>
            <a:off x="9151938" y="5865814"/>
            <a:ext cx="311150" cy="211137"/>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46" name="Picture 4">
            <a:extLst>
              <a:ext uri="{FF2B5EF4-FFF2-40B4-BE49-F238E27FC236}">
                <a16:creationId xmlns:a16="http://schemas.microsoft.com/office/drawing/2014/main" id="{AEB50AF4-7398-4251-9387-C890609A2400}"/>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bwMode="auto">
          <a:xfrm>
            <a:off x="1740584" y="162438"/>
            <a:ext cx="8710832" cy="6533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2"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770" name="Picture 4">
            <a:extLst>
              <a:ext uri="{FF2B5EF4-FFF2-40B4-BE49-F238E27FC236}">
                <a16:creationId xmlns:a16="http://schemas.microsoft.com/office/drawing/2014/main" id="{20C16C67-F609-47D2-A713-C2F747273C2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9776" y="643467"/>
            <a:ext cx="7412448" cy="5571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Isosceles Triangle 8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105" name="Group 6">
            <a:extLst>
              <a:ext uri="{FF2B5EF4-FFF2-40B4-BE49-F238E27FC236}">
                <a16:creationId xmlns:a16="http://schemas.microsoft.com/office/drawing/2014/main" id="{4B7E3836-9BE1-43EF-B4A4-5FE6FF9BBBB0}"/>
              </a:ext>
            </a:extLst>
          </p:cNvPr>
          <p:cNvGrpSpPr>
            <a:grpSpLocks/>
          </p:cNvGrpSpPr>
          <p:nvPr/>
        </p:nvGrpSpPr>
        <p:grpSpPr bwMode="auto">
          <a:xfrm>
            <a:off x="1884557" y="288485"/>
            <a:ext cx="8218448" cy="6279583"/>
            <a:chOff x="599" y="482"/>
            <a:chExt cx="4630" cy="3437"/>
          </a:xfrm>
        </p:grpSpPr>
        <p:pic>
          <p:nvPicPr>
            <p:cNvPr id="33795" name="Picture 4">
              <a:extLst>
                <a:ext uri="{FF2B5EF4-FFF2-40B4-BE49-F238E27FC236}">
                  <a16:creationId xmlns:a16="http://schemas.microsoft.com/office/drawing/2014/main" id="{C13DBCFA-6679-487A-BAF4-C8E3729AD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 y="482"/>
              <a:ext cx="4630" cy="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3796" name="Rectangle 5">
              <a:extLst>
                <a:ext uri="{FF2B5EF4-FFF2-40B4-BE49-F238E27FC236}">
                  <a16:creationId xmlns:a16="http://schemas.microsoft.com/office/drawing/2014/main" id="{5005CF83-76AF-43BF-BD42-C406A6F024D7}"/>
                </a:ext>
              </a:extLst>
            </p:cNvPr>
            <p:cNvSpPr>
              <a:spLocks noChangeArrowheads="1"/>
            </p:cNvSpPr>
            <p:nvPr/>
          </p:nvSpPr>
          <p:spPr bwMode="auto">
            <a:xfrm>
              <a:off x="4835" y="532"/>
              <a:ext cx="349" cy="819"/>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172" name="Rectangle 10">
            <a:extLst>
              <a:ext uri="{FF2B5EF4-FFF2-40B4-BE49-F238E27FC236}">
                <a16:creationId xmlns:a16="http://schemas.microsoft.com/office/drawing/2014/main" id="{D6198213-01C2-4C7E-B733-4C960CA363D1}"/>
              </a:ext>
            </a:extLst>
          </p:cNvPr>
          <p:cNvSpPr>
            <a:spLocks noChangeArrowheads="1"/>
          </p:cNvSpPr>
          <p:nvPr/>
        </p:nvSpPr>
        <p:spPr bwMode="auto">
          <a:xfrm>
            <a:off x="1179226" y="826680"/>
            <a:ext cx="9833548" cy="1325563"/>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chor="ctr">
            <a:normAutofit/>
          </a:bodyPr>
          <a:lstStyle>
            <a:lvl1pPr>
              <a:spcBef>
                <a:spcPct val="20000"/>
              </a:spcBef>
              <a:buChar char="•"/>
              <a:tabLst>
                <a:tab pos="446088" algn="l"/>
              </a:tabLst>
              <a:defRPr sz="3200">
                <a:solidFill>
                  <a:schemeClr val="tx1"/>
                </a:solidFill>
                <a:latin typeface="Arial" charset="0"/>
              </a:defRPr>
            </a:lvl1pPr>
            <a:lvl2pPr marL="742950" indent="-285750">
              <a:spcBef>
                <a:spcPct val="20000"/>
              </a:spcBef>
              <a:buChar char="–"/>
              <a:tabLst>
                <a:tab pos="446088" algn="l"/>
              </a:tabLst>
              <a:defRPr sz="2800">
                <a:solidFill>
                  <a:schemeClr val="tx1"/>
                </a:solidFill>
                <a:latin typeface="Arial" charset="0"/>
              </a:defRPr>
            </a:lvl2pPr>
            <a:lvl3pPr marL="1143000" indent="-228600">
              <a:spcBef>
                <a:spcPct val="20000"/>
              </a:spcBef>
              <a:buChar char="•"/>
              <a:tabLst>
                <a:tab pos="446088" algn="l"/>
              </a:tabLst>
              <a:defRPr sz="2400">
                <a:solidFill>
                  <a:schemeClr val="tx1"/>
                </a:solidFill>
                <a:latin typeface="Arial" charset="0"/>
              </a:defRPr>
            </a:lvl3pPr>
            <a:lvl4pPr marL="1600200" indent="-228600">
              <a:spcBef>
                <a:spcPct val="20000"/>
              </a:spcBef>
              <a:buChar char="–"/>
              <a:tabLst>
                <a:tab pos="446088" algn="l"/>
              </a:tabLst>
              <a:defRPr sz="2000">
                <a:solidFill>
                  <a:schemeClr val="tx1"/>
                </a:solidFill>
                <a:latin typeface="Arial" charset="0"/>
              </a:defRPr>
            </a:lvl4pPr>
            <a:lvl5pPr marL="2057400" indent="-228600">
              <a:spcBef>
                <a:spcPct val="20000"/>
              </a:spcBef>
              <a:buChar char="»"/>
              <a:tabLst>
                <a:tab pos="446088" algn="l"/>
              </a:tabLst>
              <a:defRPr sz="2000">
                <a:solidFill>
                  <a:schemeClr val="tx1"/>
                </a:solidFill>
                <a:latin typeface="Arial" charset="0"/>
              </a:defRPr>
            </a:lvl5pPr>
            <a:lvl6pPr marL="2514600" indent="-228600" eaLnBrk="0" fontAlgn="base" hangingPunct="0">
              <a:spcBef>
                <a:spcPct val="20000"/>
              </a:spcBef>
              <a:spcAft>
                <a:spcPct val="0"/>
              </a:spcAft>
              <a:buChar char="»"/>
              <a:tabLst>
                <a:tab pos="446088" algn="l"/>
              </a:tabLst>
              <a:defRPr sz="2000">
                <a:solidFill>
                  <a:schemeClr val="tx1"/>
                </a:solidFill>
                <a:latin typeface="Arial" charset="0"/>
              </a:defRPr>
            </a:lvl6pPr>
            <a:lvl7pPr marL="2971800" indent="-228600" eaLnBrk="0" fontAlgn="base" hangingPunct="0">
              <a:spcBef>
                <a:spcPct val="20000"/>
              </a:spcBef>
              <a:spcAft>
                <a:spcPct val="0"/>
              </a:spcAft>
              <a:buChar char="»"/>
              <a:tabLst>
                <a:tab pos="446088" algn="l"/>
              </a:tabLst>
              <a:defRPr sz="2000">
                <a:solidFill>
                  <a:schemeClr val="tx1"/>
                </a:solidFill>
                <a:latin typeface="Arial" charset="0"/>
              </a:defRPr>
            </a:lvl7pPr>
            <a:lvl8pPr marL="3429000" indent="-228600" eaLnBrk="0" fontAlgn="base" hangingPunct="0">
              <a:spcBef>
                <a:spcPct val="20000"/>
              </a:spcBef>
              <a:spcAft>
                <a:spcPct val="0"/>
              </a:spcAft>
              <a:buChar char="»"/>
              <a:tabLst>
                <a:tab pos="446088" algn="l"/>
              </a:tabLst>
              <a:defRPr sz="2000">
                <a:solidFill>
                  <a:schemeClr val="tx1"/>
                </a:solidFill>
                <a:latin typeface="Arial" charset="0"/>
              </a:defRPr>
            </a:lvl8pPr>
            <a:lvl9pPr marL="3886200" indent="-228600" eaLnBrk="0" fontAlgn="base" hangingPunct="0">
              <a:spcBef>
                <a:spcPct val="20000"/>
              </a:spcBef>
              <a:spcAft>
                <a:spcPct val="0"/>
              </a:spcAft>
              <a:buChar char="»"/>
              <a:tabLst>
                <a:tab pos="446088" algn="l"/>
              </a:tabLst>
              <a:defRPr sz="2000">
                <a:solidFill>
                  <a:schemeClr val="tx1"/>
                </a:solidFill>
                <a:latin typeface="Arial" charset="0"/>
              </a:defRPr>
            </a:lvl9pPr>
          </a:lstStyle>
          <a:p>
            <a:pPr algn="ctr">
              <a:lnSpc>
                <a:spcPct val="90000"/>
              </a:lnSpc>
              <a:spcBef>
                <a:spcPct val="0"/>
              </a:spcBef>
              <a:spcAft>
                <a:spcPts val="600"/>
              </a:spcAft>
              <a:buNone/>
              <a:defRPr/>
            </a:pPr>
            <a:r>
              <a:rPr lang="en-US" altLang="el-GR" sz="4000" b="1" kern="1200">
                <a:solidFill>
                  <a:srgbClr val="FFFFFF"/>
                </a:solidFill>
                <a:latin typeface="+mj-lt"/>
                <a:ea typeface="+mj-ea"/>
                <a:cs typeface="+mj-cs"/>
              </a:rPr>
              <a:t>	</a:t>
            </a:r>
            <a:r>
              <a:rPr lang="en-US" altLang="el-GR" sz="4000" b="1" u="sng" kern="1200">
                <a:solidFill>
                  <a:srgbClr val="FFFFFF"/>
                </a:solidFill>
                <a:latin typeface="+mj-lt"/>
                <a:ea typeface="+mj-ea"/>
                <a:cs typeface="+mj-cs"/>
              </a:rPr>
              <a:t>Βιβλιογραφία</a:t>
            </a:r>
          </a:p>
        </p:txBody>
      </p:sp>
      <p:sp>
        <p:nvSpPr>
          <p:cNvPr id="7171" name="Text Box 6">
            <a:extLst>
              <a:ext uri="{FF2B5EF4-FFF2-40B4-BE49-F238E27FC236}">
                <a16:creationId xmlns:a16="http://schemas.microsoft.com/office/drawing/2014/main" id="{439DAF7B-E203-4004-B7D3-A3ADFADF5468}"/>
              </a:ext>
            </a:extLst>
          </p:cNvPr>
          <p:cNvSpPr txBox="1">
            <a:spLocks noChangeArrowheads="1"/>
          </p:cNvSpPr>
          <p:nvPr/>
        </p:nvSpPr>
        <p:spPr bwMode="auto">
          <a:xfrm>
            <a:off x="355601" y="2643766"/>
            <a:ext cx="11691962" cy="315716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orm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indent="-228600">
              <a:lnSpc>
                <a:spcPct val="90000"/>
              </a:lnSpc>
              <a:buFont typeface="Arial" panose="020B0604020202020204" pitchFamily="34" charset="0"/>
              <a:buChar char="•"/>
              <a:defRPr/>
            </a:pPr>
            <a:r>
              <a:rPr lang="en-US" sz="2000" dirty="0">
                <a:solidFill>
                  <a:srgbClr val="000000"/>
                </a:solidFill>
                <a:latin typeface="+mn-lt"/>
              </a:rPr>
              <a:t>R.C. Gonzalez and, R.E. Woods, </a:t>
            </a:r>
            <a:r>
              <a:rPr lang="en-US" sz="2000" dirty="0" err="1">
                <a:solidFill>
                  <a:srgbClr val="000000"/>
                </a:solidFill>
                <a:latin typeface="+mn-lt"/>
              </a:rPr>
              <a:t>Ψηφι</a:t>
            </a:r>
            <a:r>
              <a:rPr lang="en-US" sz="2000" dirty="0">
                <a:solidFill>
                  <a:srgbClr val="000000"/>
                </a:solidFill>
                <a:latin typeface="+mn-lt"/>
              </a:rPr>
              <a:t>ακή Επεξεργασία Εικόνας, </a:t>
            </a:r>
            <a:r>
              <a:rPr lang="en-US" sz="2000" b="1" dirty="0">
                <a:solidFill>
                  <a:srgbClr val="000000"/>
                </a:solidFill>
                <a:latin typeface="+mn-lt"/>
              </a:rPr>
              <a:t>4</a:t>
            </a:r>
            <a:r>
              <a:rPr lang="en-US" sz="2000" b="1" baseline="30000" dirty="0">
                <a:solidFill>
                  <a:srgbClr val="000000"/>
                </a:solidFill>
                <a:latin typeface="+mn-lt"/>
              </a:rPr>
              <a:t>η</a:t>
            </a:r>
            <a:r>
              <a:rPr lang="en-US" sz="2000" b="1" dirty="0">
                <a:solidFill>
                  <a:srgbClr val="000000"/>
                </a:solidFill>
                <a:latin typeface="+mn-lt"/>
              </a:rPr>
              <a:t> </a:t>
            </a:r>
            <a:r>
              <a:rPr lang="en-US" sz="2000" dirty="0">
                <a:solidFill>
                  <a:srgbClr val="000000"/>
                </a:solidFill>
                <a:latin typeface="+mn-lt"/>
              </a:rPr>
              <a:t>έκδοση, Εκδ. </a:t>
            </a:r>
            <a:r>
              <a:rPr lang="en-US" sz="2000" dirty="0" err="1">
                <a:solidFill>
                  <a:srgbClr val="000000"/>
                </a:solidFill>
                <a:latin typeface="+mn-lt"/>
              </a:rPr>
              <a:t>Τζιόλ</a:t>
            </a:r>
            <a:r>
              <a:rPr lang="en-US" sz="2000" dirty="0">
                <a:solidFill>
                  <a:srgbClr val="000000"/>
                </a:solidFill>
                <a:latin typeface="+mn-lt"/>
              </a:rPr>
              <a:t>α, 2018.</a:t>
            </a:r>
          </a:p>
          <a:p>
            <a:pPr indent="-228600">
              <a:lnSpc>
                <a:spcPct val="90000"/>
              </a:lnSpc>
              <a:buFont typeface="Arial" panose="020B0604020202020204" pitchFamily="34" charset="0"/>
              <a:buChar char="•"/>
              <a:defRPr/>
            </a:pPr>
            <a:r>
              <a:rPr lang="en-US" sz="2000" dirty="0">
                <a:solidFill>
                  <a:srgbClr val="000000"/>
                </a:solidFill>
                <a:latin typeface="+mn-lt"/>
              </a:rPr>
              <a:t>Ι.Ν. </a:t>
            </a:r>
            <a:r>
              <a:rPr lang="en-US" sz="2000" dirty="0" err="1">
                <a:solidFill>
                  <a:srgbClr val="000000"/>
                </a:solidFill>
                <a:latin typeface="+mn-lt"/>
              </a:rPr>
              <a:t>Έλλην</a:t>
            </a:r>
            <a:r>
              <a:rPr lang="en-US" sz="2000" dirty="0">
                <a:solidFill>
                  <a:srgbClr val="000000"/>
                </a:solidFill>
                <a:latin typeface="+mn-lt"/>
              </a:rPr>
              <a:t>ας, Ψηφιακή Επεξεργασία Εικόνας &amp; Βίντεο: Από τη Θεωρία στην Πράξη, Εκδ. </a:t>
            </a:r>
            <a:r>
              <a:rPr lang="en-US" sz="2000" dirty="0" err="1">
                <a:solidFill>
                  <a:srgbClr val="000000"/>
                </a:solidFill>
                <a:latin typeface="+mn-lt"/>
              </a:rPr>
              <a:t>Λύχνος</a:t>
            </a:r>
            <a:r>
              <a:rPr lang="en-US" sz="2000" dirty="0">
                <a:solidFill>
                  <a:srgbClr val="000000"/>
                </a:solidFill>
                <a:latin typeface="+mn-lt"/>
              </a:rPr>
              <a:t>, 2010.</a:t>
            </a:r>
          </a:p>
          <a:p>
            <a:pPr indent="-228600">
              <a:lnSpc>
                <a:spcPct val="90000"/>
              </a:lnSpc>
              <a:buFont typeface="Arial" panose="020B0604020202020204" pitchFamily="34" charset="0"/>
              <a:buChar char="•"/>
              <a:defRPr/>
            </a:pPr>
            <a:r>
              <a:rPr lang="en-US" sz="2000" dirty="0">
                <a:solidFill>
                  <a:srgbClr val="000000"/>
                </a:solidFill>
                <a:latin typeface="+mn-lt"/>
              </a:rPr>
              <a:t>N. Παπα</a:t>
            </a:r>
            <a:r>
              <a:rPr lang="en-US" sz="2000" dirty="0" err="1">
                <a:solidFill>
                  <a:srgbClr val="000000"/>
                </a:solidFill>
                <a:latin typeface="+mn-lt"/>
              </a:rPr>
              <a:t>μάρκος</a:t>
            </a:r>
            <a:r>
              <a:rPr lang="en-US" sz="2000" dirty="0">
                <a:solidFill>
                  <a:srgbClr val="000000"/>
                </a:solidFill>
                <a:latin typeface="+mn-lt"/>
              </a:rPr>
              <a:t>, </a:t>
            </a:r>
            <a:r>
              <a:rPr lang="en-US" sz="2000" dirty="0" err="1">
                <a:solidFill>
                  <a:srgbClr val="000000"/>
                </a:solidFill>
                <a:latin typeface="+mn-lt"/>
              </a:rPr>
              <a:t>Ψηφι</a:t>
            </a:r>
            <a:r>
              <a:rPr lang="en-US" sz="2000" dirty="0">
                <a:solidFill>
                  <a:srgbClr val="000000"/>
                </a:solidFill>
                <a:latin typeface="+mn-lt"/>
              </a:rPr>
              <a:t>ακή Επεξεργασία &amp; Ανάλυση Εικόνας, Εκδ. </a:t>
            </a:r>
            <a:r>
              <a:rPr lang="en-US" sz="2000" dirty="0" err="1">
                <a:solidFill>
                  <a:srgbClr val="000000"/>
                </a:solidFill>
                <a:latin typeface="+mn-lt"/>
              </a:rPr>
              <a:t>Γκιούρδ</a:t>
            </a:r>
            <a:r>
              <a:rPr lang="en-US" sz="2000" dirty="0">
                <a:solidFill>
                  <a:srgbClr val="000000"/>
                </a:solidFill>
                <a:latin typeface="+mn-lt"/>
              </a:rPr>
              <a:t>ας, 2005 </a:t>
            </a:r>
            <a:endParaRPr lang="el-GR" sz="2000" dirty="0">
              <a:solidFill>
                <a:srgbClr val="000000"/>
              </a:solidFill>
              <a:latin typeface="+mn-lt"/>
            </a:endParaRPr>
          </a:p>
          <a:p>
            <a:pPr indent="-228600">
              <a:lnSpc>
                <a:spcPct val="90000"/>
              </a:lnSpc>
              <a:buFont typeface="Arial" panose="020B0604020202020204" pitchFamily="34" charset="0"/>
              <a:buChar char="•"/>
              <a:defRPr/>
            </a:pPr>
            <a:r>
              <a:rPr lang="en-US" altLang="el-GR" sz="2000" dirty="0">
                <a:solidFill>
                  <a:srgbClr val="000000"/>
                </a:solidFill>
                <a:latin typeface="+mn-lt"/>
              </a:rPr>
              <a:t>K.R. Castleman, Digital Image Processing, Prentice Hall, Upper Saddle River, NJ, 1996.</a:t>
            </a:r>
          </a:p>
          <a:p>
            <a:pPr indent="-228600">
              <a:lnSpc>
                <a:spcPct val="90000"/>
              </a:lnSpc>
              <a:buFont typeface="Arial" panose="020B0604020202020204" pitchFamily="34" charset="0"/>
              <a:buChar char="•"/>
              <a:defRPr/>
            </a:pPr>
            <a:r>
              <a:rPr lang="en-US" altLang="el-GR" sz="2000" dirty="0">
                <a:solidFill>
                  <a:srgbClr val="000000"/>
                </a:solidFill>
                <a:latin typeface="+mn-lt"/>
              </a:rPr>
              <a:t>W.K. Pratt, Digital Image Processing, 2nd ed., John Wiley &amp; Sons, New York, 1991.</a:t>
            </a:r>
          </a:p>
          <a:p>
            <a:pPr indent="-228600">
              <a:lnSpc>
                <a:spcPct val="90000"/>
              </a:lnSpc>
              <a:buFont typeface="Arial" panose="020B0604020202020204" pitchFamily="34" charset="0"/>
              <a:buChar char="•"/>
              <a:defRPr/>
            </a:pPr>
            <a:r>
              <a:rPr lang="en-US" altLang="el-GR" sz="2000" dirty="0">
                <a:solidFill>
                  <a:srgbClr val="000000"/>
                </a:solidFill>
                <a:latin typeface="+mn-lt"/>
              </a:rPr>
              <a:t>A.K. Jain, Fundamentals of Digital Image Processing, Prentice Hall, </a:t>
            </a:r>
            <a:r>
              <a:rPr lang="en-US" altLang="el-GR" sz="2000" dirty="0" err="1">
                <a:solidFill>
                  <a:srgbClr val="000000"/>
                </a:solidFill>
                <a:latin typeface="+mn-lt"/>
              </a:rPr>
              <a:t>Englewwod</a:t>
            </a:r>
            <a:r>
              <a:rPr lang="en-US" altLang="el-GR" sz="2000" dirty="0">
                <a:solidFill>
                  <a:srgbClr val="000000"/>
                </a:solidFill>
                <a:latin typeface="+mn-lt"/>
              </a:rPr>
              <a:t> Cliffs, NJ, 1989.</a:t>
            </a:r>
          </a:p>
          <a:p>
            <a:pPr indent="-228600">
              <a:lnSpc>
                <a:spcPct val="90000"/>
              </a:lnSpc>
              <a:buFont typeface="Arial" panose="020B0604020202020204" pitchFamily="34" charset="0"/>
              <a:buChar char="•"/>
              <a:defRPr/>
            </a:pPr>
            <a:r>
              <a:rPr lang="en-US" altLang="el-GR" sz="2000" dirty="0">
                <a:solidFill>
                  <a:srgbClr val="000000"/>
                </a:solidFill>
                <a:latin typeface="+mn-lt"/>
              </a:rPr>
              <a:t>A. Rosenfeld and A.C. </a:t>
            </a:r>
            <a:r>
              <a:rPr lang="en-US" altLang="el-GR" sz="2000" dirty="0" err="1">
                <a:solidFill>
                  <a:srgbClr val="000000"/>
                </a:solidFill>
                <a:latin typeface="+mn-lt"/>
              </a:rPr>
              <a:t>Kak</a:t>
            </a:r>
            <a:r>
              <a:rPr lang="en-US" altLang="el-GR" sz="2000" dirty="0">
                <a:solidFill>
                  <a:srgbClr val="000000"/>
                </a:solidFill>
                <a:latin typeface="+mn-lt"/>
              </a:rPr>
              <a:t>, Digital Picture Processing, Vol. 1 &amp; 2, 2nd ed., Academic Press, New York, 1982.</a:t>
            </a:r>
          </a:p>
          <a:p>
            <a:pPr indent="-228600">
              <a:lnSpc>
                <a:spcPct val="90000"/>
              </a:lnSpc>
              <a:buFont typeface="Arial" panose="020B0604020202020204" pitchFamily="34" charset="0"/>
              <a:buChar char="•"/>
              <a:defRPr/>
            </a:pPr>
            <a:r>
              <a:rPr lang="en-US" altLang="el-GR" sz="2000" dirty="0">
                <a:solidFill>
                  <a:srgbClr val="000000"/>
                </a:solidFill>
                <a:latin typeface="+mn-lt"/>
              </a:rPr>
              <a:t>T. </a:t>
            </a:r>
            <a:r>
              <a:rPr lang="en-US" altLang="el-GR" sz="2000" dirty="0" err="1">
                <a:solidFill>
                  <a:srgbClr val="000000"/>
                </a:solidFill>
                <a:latin typeface="+mn-lt"/>
              </a:rPr>
              <a:t>Pavlidis</a:t>
            </a:r>
            <a:r>
              <a:rPr lang="en-US" altLang="el-GR" sz="2000" dirty="0">
                <a:solidFill>
                  <a:srgbClr val="000000"/>
                </a:solidFill>
                <a:latin typeface="+mn-lt"/>
              </a:rPr>
              <a:t>, Algorithms for Graphics and Image Processing, Computer Science Press, Rockville, MD, 1982.</a:t>
            </a:r>
          </a:p>
          <a:p>
            <a:pPr indent="-228600">
              <a:lnSpc>
                <a:spcPct val="90000"/>
              </a:lnSpc>
              <a:buFont typeface="Arial" panose="020B0604020202020204" pitchFamily="34" charset="0"/>
              <a:buChar char="•"/>
              <a:defRPr/>
            </a:pPr>
            <a:r>
              <a:rPr lang="en-US" altLang="el-GR" sz="2000" dirty="0">
                <a:solidFill>
                  <a:srgbClr val="000000"/>
                </a:solidFill>
                <a:latin typeface="+mn-lt"/>
              </a:rPr>
              <a:t>D.H. Ballard and C.M. Brown, Computer Vision, Prentice Hall, Englewood Cliffs, NJ, 1982.</a:t>
            </a:r>
          </a:p>
        </p:txBody>
      </p:sp>
      <p:sp>
        <p:nvSpPr>
          <p:cNvPr id="2" name="Rectangle 1">
            <a:extLst>
              <a:ext uri="{FF2B5EF4-FFF2-40B4-BE49-F238E27FC236}">
                <a16:creationId xmlns:a16="http://schemas.microsoft.com/office/drawing/2014/main" id="{16AB8952-0C34-4E0A-A0DE-5AF9318B1C2B}"/>
              </a:ext>
            </a:extLst>
          </p:cNvPr>
          <p:cNvSpPr>
            <a:spLocks noChangeArrowheads="1"/>
          </p:cNvSpPr>
          <p:nvPr/>
        </p:nvSpPr>
        <p:spPr bwMode="auto">
          <a:xfrm>
            <a:off x="446567" y="5729299"/>
            <a:ext cx="1132013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l-GR" altLang="el-GR" sz="1800" dirty="0">
                <a:solidFill>
                  <a:srgbClr val="003300"/>
                </a:solidFill>
              </a:rPr>
              <a:t>Οι περισσότερες διαφάνειες των διαλέξεων προέρχονται από τις διαφάνειες και το υλικό του Καθηγητή κ. </a:t>
            </a:r>
            <a:r>
              <a:rPr lang="el-GR" altLang="el-GR" sz="1800" b="1" dirty="0">
                <a:solidFill>
                  <a:srgbClr val="003300"/>
                </a:solidFill>
              </a:rPr>
              <a:t>Ν. Βασιλά </a:t>
            </a:r>
            <a:r>
              <a:rPr lang="el-GR" altLang="el-GR" sz="1800" dirty="0">
                <a:solidFill>
                  <a:srgbClr val="003300"/>
                </a:solidFill>
              </a:rPr>
              <a:t>για το μάθημα «Επεξεργασία Εικόνας», ακαδημαϊκό έτος 2017-2018. Το </a:t>
            </a:r>
            <a:r>
              <a:rPr lang="el-GR" altLang="el-GR" sz="1800" dirty="0" err="1">
                <a:solidFill>
                  <a:srgbClr val="003300"/>
                </a:solidFill>
              </a:rPr>
              <a:t>λοιπο</a:t>
            </a:r>
            <a:r>
              <a:rPr lang="el-GR" altLang="el-GR" sz="1800" dirty="0">
                <a:solidFill>
                  <a:srgbClr val="003300"/>
                </a:solidFill>
              </a:rPr>
              <a:t> υλικό προήλθε από ποικίλες </a:t>
            </a:r>
            <a:r>
              <a:rPr lang="en-US" altLang="el-GR" sz="1800" dirty="0">
                <a:solidFill>
                  <a:srgbClr val="003300"/>
                </a:solidFill>
              </a:rPr>
              <a:t>online </a:t>
            </a:r>
            <a:r>
              <a:rPr lang="el-GR" altLang="el-GR" sz="1800" dirty="0">
                <a:solidFill>
                  <a:srgbClr val="003300"/>
                </a:solidFill>
              </a:rPr>
              <a:t>πηγές.</a:t>
            </a:r>
          </a:p>
          <a:p>
            <a:pPr eaLnBrk="1" hangingPunct="1">
              <a:spcBef>
                <a:spcPct val="0"/>
              </a:spcBef>
              <a:buFontTx/>
              <a:buNone/>
            </a:pPr>
            <a:endParaRPr lang="el-GR" altLang="el-GR" sz="1800" dirty="0">
              <a:solidFill>
                <a:srgbClr val="003300"/>
              </a:solidFill>
              <a:latin typeface="Garamond" panose="02020404030301010803"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Isosceles Triangle 8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18" name="Picture 4">
            <a:extLst>
              <a:ext uri="{FF2B5EF4-FFF2-40B4-BE49-F238E27FC236}">
                <a16:creationId xmlns:a16="http://schemas.microsoft.com/office/drawing/2014/main" id="{E3D69617-237B-4483-9DD4-3EA778E0205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007220" y="355945"/>
            <a:ext cx="7968916" cy="5989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4" name="Isosceles Triangle 8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19" name="Rectangle 5">
            <a:extLst>
              <a:ext uri="{FF2B5EF4-FFF2-40B4-BE49-F238E27FC236}">
                <a16:creationId xmlns:a16="http://schemas.microsoft.com/office/drawing/2014/main" id="{22D5EFFC-B3CC-4125-8E29-FBE083F53255}"/>
              </a:ext>
            </a:extLst>
          </p:cNvPr>
          <p:cNvSpPr>
            <a:spLocks noChangeArrowheads="1"/>
          </p:cNvSpPr>
          <p:nvPr/>
        </p:nvSpPr>
        <p:spPr bwMode="auto">
          <a:xfrm>
            <a:off x="9118600" y="5876926"/>
            <a:ext cx="355600" cy="27781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D7F6D33-0428-4030-91E2-E552F594ECB4}"/>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defRPr/>
            </a:pPr>
            <a:r>
              <a:rPr lang="en-US" altLang="x-none" sz="4000" b="1" u="sng" kern="1200">
                <a:solidFill>
                  <a:srgbClr val="FFFFFF"/>
                </a:solidFill>
                <a:latin typeface="+mj-lt"/>
                <a:ea typeface="+mj-ea"/>
                <a:cs typeface="+mj-cs"/>
              </a:rPr>
              <a:t>Χρώμα και μονοχρωματικές εικόνες</a:t>
            </a:r>
          </a:p>
        </p:txBody>
      </p:sp>
      <p:pic>
        <p:nvPicPr>
          <p:cNvPr id="4" name="Picture 7">
            <a:extLst>
              <a:ext uri="{FF2B5EF4-FFF2-40B4-BE49-F238E27FC236}">
                <a16:creationId xmlns:a16="http://schemas.microsoft.com/office/drawing/2014/main" id="{13535857-12D5-4952-8C2D-9A9F3FDCCA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422"/>
          <a:stretch/>
        </p:blipFill>
        <p:spPr bwMode="auto">
          <a:xfrm>
            <a:off x="1843087" y="2753935"/>
            <a:ext cx="8505825" cy="3712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Text Box 10">
            <a:extLst>
              <a:ext uri="{FF2B5EF4-FFF2-40B4-BE49-F238E27FC236}">
                <a16:creationId xmlns:a16="http://schemas.microsoft.com/office/drawing/2014/main" id="{6C423244-CE51-4273-B9CA-C0100D2F955B}"/>
              </a:ext>
            </a:extLst>
          </p:cNvPr>
          <p:cNvSpPr txBox="1">
            <a:spLocks noChangeArrowheads="1"/>
          </p:cNvSpPr>
          <p:nvPr/>
        </p:nvSpPr>
        <p:spPr bwMode="auto">
          <a:xfrm>
            <a:off x="3618370" y="2332592"/>
            <a:ext cx="8217725" cy="6463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spcBef>
                <a:spcPct val="50000"/>
              </a:spcBef>
              <a:defRPr/>
            </a:pPr>
            <a:r>
              <a:rPr lang="el-GR" altLang="x-none">
                <a:latin typeface="Arial" charset="0"/>
              </a:rPr>
              <a:t>Οι έγχρωμες εικόνες έχουν 3 τιμές για κάθε </a:t>
            </a:r>
            <a:r>
              <a:rPr lang="en-US" altLang="x-none">
                <a:latin typeface="Arial" charset="0"/>
              </a:rPr>
              <a:t>pixel </a:t>
            </a:r>
            <a:r>
              <a:rPr lang="el-GR" altLang="x-none">
                <a:latin typeface="Arial" charset="0"/>
              </a:rPr>
              <a:t>ενώ οι μονοχρωματικές έχουν 1 τιμή για κάθε </a:t>
            </a:r>
            <a:r>
              <a:rPr lang="en-US" altLang="x-none">
                <a:latin typeface="Arial" charset="0"/>
              </a:rPr>
              <a:t>pixel.</a:t>
            </a:r>
            <a:endParaRPr lang="el-GR" altLang="x-none">
              <a:latin typeface="Arial" charset="0"/>
            </a:endParaRPr>
          </a:p>
        </p:txBody>
      </p:sp>
      <p:sp>
        <p:nvSpPr>
          <p:cNvPr id="6" name="Text Box 11">
            <a:extLst>
              <a:ext uri="{FF2B5EF4-FFF2-40B4-BE49-F238E27FC236}">
                <a16:creationId xmlns:a16="http://schemas.microsoft.com/office/drawing/2014/main" id="{104F66A7-A3C1-4443-8212-0B90590DDC5C}"/>
              </a:ext>
            </a:extLst>
          </p:cNvPr>
          <p:cNvSpPr txBox="1">
            <a:spLocks noChangeArrowheads="1"/>
          </p:cNvSpPr>
          <p:nvPr/>
        </p:nvSpPr>
        <p:spPr bwMode="auto">
          <a:xfrm>
            <a:off x="2016124" y="3189665"/>
            <a:ext cx="2106613" cy="1174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1" hangingPunct="1">
              <a:lnSpc>
                <a:spcPct val="120000"/>
              </a:lnSpc>
              <a:spcBef>
                <a:spcPct val="50000"/>
              </a:spcBef>
              <a:defRPr/>
            </a:pPr>
            <a:r>
              <a:rPr lang="el-GR" altLang="x-none" sz="1600">
                <a:solidFill>
                  <a:srgbClr val="000099"/>
                </a:solidFill>
                <a:latin typeface="Arial" charset="0"/>
              </a:rPr>
              <a:t>κάνναβος (</a:t>
            </a:r>
            <a:r>
              <a:rPr lang="en-US" altLang="x-none" sz="1600">
                <a:solidFill>
                  <a:srgbClr val="000099"/>
                </a:solidFill>
                <a:latin typeface="Arial" charset="0"/>
              </a:rPr>
              <a:t>grid) </a:t>
            </a:r>
            <a:r>
              <a:rPr lang="el-GR" altLang="x-none" sz="1600">
                <a:solidFill>
                  <a:srgbClr val="000099"/>
                </a:solidFill>
                <a:latin typeface="Arial" charset="0"/>
              </a:rPr>
              <a:t>από τετράγωνα το καθένα από τα οποία περιέχει ένα χρώμα</a:t>
            </a:r>
          </a:p>
        </p:txBody>
      </p:sp>
      <p:sp>
        <p:nvSpPr>
          <p:cNvPr id="7" name="Text Box 12">
            <a:extLst>
              <a:ext uri="{FF2B5EF4-FFF2-40B4-BE49-F238E27FC236}">
                <a16:creationId xmlns:a16="http://schemas.microsoft.com/office/drawing/2014/main" id="{DF97DCD2-5B21-421C-ACE0-C9CB9C269C0F}"/>
              </a:ext>
            </a:extLst>
          </p:cNvPr>
          <p:cNvSpPr txBox="1">
            <a:spLocks noChangeArrowheads="1"/>
          </p:cNvSpPr>
          <p:nvPr/>
        </p:nvSpPr>
        <p:spPr bwMode="auto">
          <a:xfrm>
            <a:off x="783772" y="2362284"/>
            <a:ext cx="2834598"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spcBef>
                <a:spcPct val="50000"/>
              </a:spcBef>
              <a:defRPr/>
            </a:pPr>
            <a:r>
              <a:rPr lang="el-GR" altLang="x-none" sz="2400" b="1">
                <a:solidFill>
                  <a:srgbClr val="000099"/>
                </a:solidFill>
                <a:latin typeface="Arial" charset="0"/>
              </a:rPr>
              <a:t>Ψηφιακή Εικόνα:</a:t>
            </a:r>
            <a:endParaRPr lang="el-GR" altLang="x-none" sz="1200" b="1">
              <a:solidFill>
                <a:srgbClr val="000099"/>
              </a:solidFill>
              <a:latin typeface="Arial" charset="0"/>
            </a:endParaRPr>
          </a:p>
        </p:txBody>
      </p:sp>
      <p:sp>
        <p:nvSpPr>
          <p:cNvPr id="8" name="Text Box 13">
            <a:extLst>
              <a:ext uri="{FF2B5EF4-FFF2-40B4-BE49-F238E27FC236}">
                <a16:creationId xmlns:a16="http://schemas.microsoft.com/office/drawing/2014/main" id="{0CA22B81-2A71-4F50-ABF3-FC63565D8924}"/>
              </a:ext>
            </a:extLst>
          </p:cNvPr>
          <p:cNvSpPr txBox="1">
            <a:spLocks noChangeArrowheads="1"/>
          </p:cNvSpPr>
          <p:nvPr/>
        </p:nvSpPr>
        <p:spPr bwMode="auto">
          <a:xfrm>
            <a:off x="2006599" y="5015290"/>
            <a:ext cx="2124075" cy="9540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36000" rIns="0" bIns="36000">
            <a:spAutoFit/>
          </a:bodyPr>
          <a:lstStyle/>
          <a:p>
            <a:pPr eaLnBrk="1" hangingPunct="1">
              <a:lnSpc>
                <a:spcPct val="120000"/>
              </a:lnSpc>
              <a:spcBef>
                <a:spcPct val="50000"/>
              </a:spcBef>
              <a:defRPr/>
            </a:pPr>
            <a:r>
              <a:rPr lang="el-GR" altLang="x-none" sz="1600">
                <a:solidFill>
                  <a:srgbClr val="000099"/>
                </a:solidFill>
                <a:latin typeface="Arial" charset="0"/>
              </a:rPr>
              <a:t>το κάθε τετράγωνο ονομάζεται εικονο-στοιχείο ή </a:t>
            </a:r>
            <a:r>
              <a:rPr lang="en-US" altLang="x-none" sz="1600">
                <a:solidFill>
                  <a:srgbClr val="000099"/>
                </a:solidFill>
                <a:latin typeface="Arial" charset="0"/>
              </a:rPr>
              <a:t>pixel </a:t>
            </a:r>
            <a:endParaRPr lang="el-GR" altLang="x-none" sz="1600">
              <a:solidFill>
                <a:srgbClr val="000099"/>
              </a:solidFill>
              <a:latin typeface="Arial" charset="0"/>
            </a:endParaRPr>
          </a:p>
        </p:txBody>
      </p:sp>
      <p:sp>
        <p:nvSpPr>
          <p:cNvPr id="9" name="Text Box 14">
            <a:extLst>
              <a:ext uri="{FF2B5EF4-FFF2-40B4-BE49-F238E27FC236}">
                <a16:creationId xmlns:a16="http://schemas.microsoft.com/office/drawing/2014/main" id="{F1E6C9EC-C649-4ECD-87C6-6DD53334FF33}"/>
              </a:ext>
            </a:extLst>
          </p:cNvPr>
          <p:cNvSpPr txBox="1">
            <a:spLocks noChangeArrowheads="1"/>
          </p:cNvSpPr>
          <p:nvPr/>
        </p:nvSpPr>
        <p:spPr bwMode="auto">
          <a:xfrm>
            <a:off x="9451973" y="4232654"/>
            <a:ext cx="1074738" cy="434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000" tIns="10800" rIns="18000" bIns="10800">
            <a:spAutoFit/>
          </a:bodyPr>
          <a:lstStyle/>
          <a:p>
            <a:pPr eaLnBrk="1" hangingPunct="1">
              <a:lnSpc>
                <a:spcPct val="80000"/>
              </a:lnSpc>
              <a:spcBef>
                <a:spcPct val="5000"/>
              </a:spcBef>
              <a:defRPr/>
            </a:pPr>
            <a:r>
              <a:rPr lang="el-GR" altLang="x-none" sz="800">
                <a:latin typeface="Arial" charset="0"/>
              </a:rPr>
              <a:t>φωτεινότητες  </a:t>
            </a:r>
          </a:p>
          <a:p>
            <a:pPr algn="r" eaLnBrk="1" hangingPunct="1">
              <a:lnSpc>
                <a:spcPct val="80000"/>
              </a:lnSpc>
              <a:spcBef>
                <a:spcPct val="5000"/>
              </a:spcBef>
              <a:defRPr/>
            </a:pPr>
            <a:r>
              <a:rPr lang="el-GR" altLang="x-none" sz="800">
                <a:latin typeface="Arial" charset="0"/>
              </a:rPr>
              <a:t>στο κόκκινο (</a:t>
            </a:r>
            <a:r>
              <a:rPr lang="en-US" altLang="x-none" sz="800">
                <a:latin typeface="Arial" charset="0"/>
              </a:rPr>
              <a:t>R)</a:t>
            </a:r>
            <a:endParaRPr lang="el-GR" altLang="x-none" sz="800">
              <a:latin typeface="Arial" charset="0"/>
            </a:endParaRPr>
          </a:p>
          <a:p>
            <a:pPr algn="r" eaLnBrk="1" hangingPunct="1">
              <a:lnSpc>
                <a:spcPct val="80000"/>
              </a:lnSpc>
              <a:spcBef>
                <a:spcPct val="5000"/>
              </a:spcBef>
              <a:defRPr/>
            </a:pPr>
            <a:r>
              <a:rPr lang="el-GR" altLang="x-none" sz="800">
                <a:latin typeface="Arial" charset="0"/>
              </a:rPr>
              <a:t>στο πράσινο </a:t>
            </a:r>
            <a:r>
              <a:rPr lang="en-US" altLang="x-none" sz="800">
                <a:latin typeface="Arial" charset="0"/>
              </a:rPr>
              <a:t>(G)</a:t>
            </a:r>
            <a:endParaRPr lang="el-GR" altLang="x-none" sz="800">
              <a:latin typeface="Arial" charset="0"/>
            </a:endParaRPr>
          </a:p>
          <a:p>
            <a:pPr algn="r" eaLnBrk="1" hangingPunct="1">
              <a:lnSpc>
                <a:spcPct val="80000"/>
              </a:lnSpc>
              <a:spcBef>
                <a:spcPct val="5000"/>
              </a:spcBef>
              <a:defRPr/>
            </a:pPr>
            <a:r>
              <a:rPr lang="el-GR" altLang="x-none" sz="800">
                <a:latin typeface="Arial" charset="0"/>
              </a:rPr>
              <a:t>και στο μπλε (</a:t>
            </a:r>
            <a:r>
              <a:rPr lang="en-US" altLang="x-none" sz="800">
                <a:latin typeface="Arial" charset="0"/>
              </a:rPr>
              <a:t>B)</a:t>
            </a:r>
            <a:endParaRPr lang="el-GR" altLang="x-none" sz="800">
              <a:latin typeface="Arial" charset="0"/>
            </a:endParaRPr>
          </a:p>
        </p:txBody>
      </p:sp>
      <p:sp>
        <p:nvSpPr>
          <p:cNvPr id="10" name="Text Box 15">
            <a:extLst>
              <a:ext uri="{FF2B5EF4-FFF2-40B4-BE49-F238E27FC236}">
                <a16:creationId xmlns:a16="http://schemas.microsoft.com/office/drawing/2014/main" id="{CFD9749A-E9BA-4011-BA77-1DE1F81AF8CA}"/>
              </a:ext>
            </a:extLst>
          </p:cNvPr>
          <p:cNvSpPr txBox="1">
            <a:spLocks noChangeArrowheads="1"/>
          </p:cNvSpPr>
          <p:nvPr/>
        </p:nvSpPr>
        <p:spPr bwMode="auto">
          <a:xfrm>
            <a:off x="9578973" y="6017004"/>
            <a:ext cx="723900" cy="19300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54000" tIns="46800" rIns="54000" bIns="46800">
            <a:spAutoFit/>
          </a:bodyPr>
          <a:lstStyle/>
          <a:p>
            <a:pPr eaLnBrk="1" hangingPunct="1">
              <a:lnSpc>
                <a:spcPct val="80000"/>
              </a:lnSpc>
              <a:spcBef>
                <a:spcPct val="5000"/>
              </a:spcBef>
              <a:defRPr/>
            </a:pPr>
            <a:r>
              <a:rPr lang="el-GR" altLang="x-none" sz="800">
                <a:latin typeface="Arial" charset="0"/>
              </a:rPr>
              <a:t>φωτεινότητα</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EC06CDE-56CA-41EE-AD8D-2673C20D050E}"/>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defRPr/>
            </a:pPr>
            <a:r>
              <a:rPr lang="en-US" altLang="x-none" sz="4000" b="1" u="sng" kern="1200">
                <a:solidFill>
                  <a:srgbClr val="FFFFFF"/>
                </a:solidFill>
                <a:latin typeface="+mj-lt"/>
                <a:ea typeface="+mj-ea"/>
                <a:cs typeface="+mj-cs"/>
              </a:rPr>
              <a:t>Χωρική Ανάλυση</a:t>
            </a:r>
          </a:p>
        </p:txBody>
      </p:sp>
      <p:sp>
        <p:nvSpPr>
          <p:cNvPr id="4" name="Rectangle 5">
            <a:extLst>
              <a:ext uri="{FF2B5EF4-FFF2-40B4-BE49-F238E27FC236}">
                <a16:creationId xmlns:a16="http://schemas.microsoft.com/office/drawing/2014/main" id="{6149D58F-2FB4-467C-8E19-B43CD56C0A25}"/>
              </a:ext>
            </a:extLst>
          </p:cNvPr>
          <p:cNvSpPr>
            <a:spLocks noChangeArrowheads="1"/>
          </p:cNvSpPr>
          <p:nvPr/>
        </p:nvSpPr>
        <p:spPr bwMode="auto">
          <a:xfrm>
            <a:off x="4010025" y="5033350"/>
            <a:ext cx="8181975" cy="1824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lstStyle>
            <a:lvl1pPr>
              <a:spcBef>
                <a:spcPct val="20000"/>
              </a:spcBef>
              <a:buChar char="•"/>
              <a:defRPr sz="3200">
                <a:solidFill>
                  <a:schemeClr val="tx1"/>
                </a:solidFill>
                <a:latin typeface="Arial" charset="0"/>
              </a:defRPr>
            </a:lvl1pPr>
            <a:lvl2pPr marL="769938" indent="-285750">
              <a:spcBef>
                <a:spcPct val="20000"/>
              </a:spcBef>
              <a:buChar char="–"/>
              <a:defRPr sz="2800">
                <a:solidFill>
                  <a:schemeClr val="tx1"/>
                </a:solidFill>
                <a:latin typeface="Arial" charset="0"/>
              </a:defRPr>
            </a:lvl2pPr>
            <a:lvl3pPr marL="1189038" indent="-228600">
              <a:spcBef>
                <a:spcPct val="20000"/>
              </a:spcBef>
              <a:buChar char="•"/>
              <a:defRPr sz="2400">
                <a:solidFill>
                  <a:schemeClr val="tx1"/>
                </a:solidFill>
                <a:latin typeface="Arial" charset="0"/>
              </a:defRPr>
            </a:lvl3pPr>
            <a:lvl4pPr marL="1608138"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fontAlgn="base">
              <a:spcBef>
                <a:spcPct val="20000"/>
              </a:spcBef>
              <a:spcAft>
                <a:spcPct val="0"/>
              </a:spcAft>
              <a:buChar char="»"/>
              <a:defRPr sz="2000">
                <a:solidFill>
                  <a:schemeClr val="tx1"/>
                </a:solidFill>
                <a:latin typeface="Arial" charset="0"/>
              </a:defRPr>
            </a:lvl6pPr>
            <a:lvl7pPr marL="2971800" indent="-228600" fontAlgn="base">
              <a:spcBef>
                <a:spcPct val="20000"/>
              </a:spcBef>
              <a:spcAft>
                <a:spcPct val="0"/>
              </a:spcAft>
              <a:buChar char="»"/>
              <a:defRPr sz="2000">
                <a:solidFill>
                  <a:schemeClr val="tx1"/>
                </a:solidFill>
                <a:latin typeface="Arial" charset="0"/>
              </a:defRPr>
            </a:lvl7pPr>
            <a:lvl8pPr marL="3429000" indent="-228600" fontAlgn="base">
              <a:spcBef>
                <a:spcPct val="20000"/>
              </a:spcBef>
              <a:spcAft>
                <a:spcPct val="0"/>
              </a:spcAft>
              <a:buChar char="»"/>
              <a:defRPr sz="2000">
                <a:solidFill>
                  <a:schemeClr val="tx1"/>
                </a:solidFill>
                <a:latin typeface="Arial" charset="0"/>
              </a:defRPr>
            </a:lvl8pPr>
            <a:lvl9pPr marL="3886200" indent="-228600" fontAlgn="base">
              <a:spcBef>
                <a:spcPct val="20000"/>
              </a:spcBef>
              <a:spcAft>
                <a:spcPct val="0"/>
              </a:spcAft>
              <a:buChar char="»"/>
              <a:defRPr sz="2000">
                <a:solidFill>
                  <a:schemeClr val="tx1"/>
                </a:solidFill>
                <a:latin typeface="Arial" charset="0"/>
              </a:defRPr>
            </a:lvl9pPr>
          </a:lstStyle>
          <a:p>
            <a:pPr algn="just" eaLnBrk="1" hangingPunct="1">
              <a:lnSpc>
                <a:spcPct val="120000"/>
              </a:lnSpc>
              <a:spcAft>
                <a:spcPct val="50000"/>
              </a:spcAft>
              <a:buFontTx/>
              <a:buNone/>
              <a:defRPr/>
            </a:pPr>
            <a:r>
              <a:rPr lang="el-GR" altLang="x-none" sz="2000" dirty="0"/>
              <a:t>Η ψηφιοποίηση των χωρικών συντεταγμένων υλοποιείται μέσω </a:t>
            </a:r>
            <a:r>
              <a:rPr lang="el-GR" altLang="x-none" sz="2000" i="1" dirty="0">
                <a:solidFill>
                  <a:srgbClr val="FF0000"/>
                </a:solidFill>
              </a:rPr>
              <a:t>δειγματοληψίας</a:t>
            </a:r>
            <a:r>
              <a:rPr lang="el-GR" altLang="x-none" sz="2000" dirty="0"/>
              <a:t> της εικόνας. Καθώς το πλήθος των δειγμάτων αυξάνει, δηλαδή όσο τα δείγματα γίνονται πιο πυκνά</a:t>
            </a:r>
            <a:r>
              <a:rPr lang="en-GB" altLang="x-none" sz="2000" dirty="0"/>
              <a:t>, </a:t>
            </a:r>
            <a:r>
              <a:rPr lang="el-GR" altLang="x-none" sz="2000" dirty="0"/>
              <a:t>βελτιώνεται η </a:t>
            </a:r>
            <a:r>
              <a:rPr lang="el-GR" altLang="x-none" sz="2000" i="1" dirty="0">
                <a:solidFill>
                  <a:srgbClr val="FF0000"/>
                </a:solidFill>
              </a:rPr>
              <a:t>ευκρίνεια</a:t>
            </a:r>
            <a:r>
              <a:rPr lang="el-GR" altLang="x-none" sz="2000" dirty="0"/>
              <a:t> δηλαδή η </a:t>
            </a:r>
            <a:r>
              <a:rPr lang="el-GR" altLang="x-none" sz="2000" i="1" dirty="0">
                <a:solidFill>
                  <a:srgbClr val="FF0000"/>
                </a:solidFill>
              </a:rPr>
              <a:t>χωρική ανάλυση</a:t>
            </a:r>
            <a:r>
              <a:rPr lang="el-GR" altLang="x-none" sz="2000" dirty="0"/>
              <a:t> της εικόνας.</a:t>
            </a:r>
            <a:endParaRPr lang="en-GB" altLang="x-none" sz="2000" i="1" dirty="0"/>
          </a:p>
        </p:txBody>
      </p:sp>
      <p:pic>
        <p:nvPicPr>
          <p:cNvPr id="5" name="Picture 6" descr="ein128">
            <a:extLst>
              <a:ext uri="{FF2B5EF4-FFF2-40B4-BE49-F238E27FC236}">
                <a16:creationId xmlns:a16="http://schemas.microsoft.com/office/drawing/2014/main" id="{75392A36-3B88-46DE-9E62-D9D447CB71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660" y="2487205"/>
            <a:ext cx="17272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ein64">
            <a:extLst>
              <a:ext uri="{FF2B5EF4-FFF2-40B4-BE49-F238E27FC236}">
                <a16:creationId xmlns:a16="http://schemas.microsoft.com/office/drawing/2014/main" id="{8153A679-8FE0-4998-957C-E31758DC9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8898" y="2487205"/>
            <a:ext cx="17272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ein32">
            <a:extLst>
              <a:ext uri="{FF2B5EF4-FFF2-40B4-BE49-F238E27FC236}">
                <a16:creationId xmlns:a16="http://schemas.microsoft.com/office/drawing/2014/main" id="{F8804D4E-1D18-4697-9765-8F27310F61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4373" y="2487205"/>
            <a:ext cx="17272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ein16">
            <a:extLst>
              <a:ext uri="{FF2B5EF4-FFF2-40B4-BE49-F238E27FC236}">
                <a16:creationId xmlns:a16="http://schemas.microsoft.com/office/drawing/2014/main" id="{E3F0E894-FCAD-49C0-971D-66128775DA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9373" y="2487205"/>
            <a:ext cx="17272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8" descr="ein128">
            <a:extLst>
              <a:ext uri="{FF2B5EF4-FFF2-40B4-BE49-F238E27FC236}">
                <a16:creationId xmlns:a16="http://schemas.microsoft.com/office/drawing/2014/main" id="{34CDEF57-2D49-40D5-965B-9FC9FFFF1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485" y="4455705"/>
            <a:ext cx="17272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9" descr="ein64">
            <a:extLst>
              <a:ext uri="{FF2B5EF4-FFF2-40B4-BE49-F238E27FC236}">
                <a16:creationId xmlns:a16="http://schemas.microsoft.com/office/drawing/2014/main" id="{D8D26277-5082-49E1-A16F-38001F32AC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298" y="4455705"/>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0" descr="ein32">
            <a:extLst>
              <a:ext uri="{FF2B5EF4-FFF2-40B4-BE49-F238E27FC236}">
                <a16:creationId xmlns:a16="http://schemas.microsoft.com/office/drawing/2014/main" id="{E0188CC7-978C-4FE4-82F9-8F34B6D8B7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0323" y="4455705"/>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1" descr="ein16">
            <a:extLst>
              <a:ext uri="{FF2B5EF4-FFF2-40B4-BE49-F238E27FC236}">
                <a16:creationId xmlns:a16="http://schemas.microsoft.com/office/drawing/2014/main" id="{8054DA0B-D2A0-4CD5-B697-09A2DBF479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8198" y="4455705"/>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32">
            <a:extLst>
              <a:ext uri="{FF2B5EF4-FFF2-40B4-BE49-F238E27FC236}">
                <a16:creationId xmlns:a16="http://schemas.microsoft.com/office/drawing/2014/main" id="{49DDCAE9-23FB-450D-A239-4E12F309D773}"/>
              </a:ext>
            </a:extLst>
          </p:cNvPr>
          <p:cNvSpPr txBox="1">
            <a:spLocks noChangeArrowheads="1"/>
          </p:cNvSpPr>
          <p:nvPr/>
        </p:nvSpPr>
        <p:spPr bwMode="auto">
          <a:xfrm>
            <a:off x="944411" y="4144555"/>
            <a:ext cx="71532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tabLst>
                <a:tab pos="2066925" algn="l"/>
                <a:tab pos="3943350" algn="l"/>
                <a:tab pos="5829300" algn="l"/>
              </a:tabLst>
              <a:defRPr>
                <a:solidFill>
                  <a:schemeClr val="tx1"/>
                </a:solidFill>
                <a:latin typeface="Arial" charset="0"/>
              </a:defRPr>
            </a:lvl1pPr>
            <a:lvl2pPr>
              <a:tabLst>
                <a:tab pos="2066925" algn="l"/>
                <a:tab pos="3943350" algn="l"/>
                <a:tab pos="5829300" algn="l"/>
              </a:tabLst>
              <a:defRPr>
                <a:solidFill>
                  <a:schemeClr val="tx1"/>
                </a:solidFill>
                <a:latin typeface="Arial" charset="0"/>
              </a:defRPr>
            </a:lvl2pPr>
            <a:lvl3pPr>
              <a:tabLst>
                <a:tab pos="2066925" algn="l"/>
                <a:tab pos="3943350" algn="l"/>
                <a:tab pos="5829300" algn="l"/>
              </a:tabLst>
              <a:defRPr>
                <a:solidFill>
                  <a:schemeClr val="tx1"/>
                </a:solidFill>
                <a:latin typeface="Arial" charset="0"/>
              </a:defRPr>
            </a:lvl3pPr>
            <a:lvl4pPr>
              <a:tabLst>
                <a:tab pos="2066925" algn="l"/>
                <a:tab pos="3943350" algn="l"/>
                <a:tab pos="5829300" algn="l"/>
              </a:tabLst>
              <a:defRPr>
                <a:solidFill>
                  <a:schemeClr val="tx1"/>
                </a:solidFill>
                <a:latin typeface="Arial" charset="0"/>
              </a:defRPr>
            </a:lvl4pPr>
            <a:lvl5pPr>
              <a:tabLst>
                <a:tab pos="2066925" algn="l"/>
                <a:tab pos="3943350" algn="l"/>
                <a:tab pos="5829300" algn="l"/>
              </a:tabLst>
              <a:defRPr>
                <a:solidFill>
                  <a:schemeClr val="tx1"/>
                </a:solidFill>
                <a:latin typeface="Arial" charset="0"/>
              </a:defRPr>
            </a:lvl5pPr>
            <a:lvl6pPr fontAlgn="base">
              <a:spcBef>
                <a:spcPct val="0"/>
              </a:spcBef>
              <a:spcAft>
                <a:spcPct val="0"/>
              </a:spcAft>
              <a:tabLst>
                <a:tab pos="2066925" algn="l"/>
                <a:tab pos="3943350" algn="l"/>
                <a:tab pos="5829300" algn="l"/>
              </a:tabLst>
              <a:defRPr>
                <a:solidFill>
                  <a:schemeClr val="tx1"/>
                </a:solidFill>
                <a:latin typeface="Arial" charset="0"/>
              </a:defRPr>
            </a:lvl6pPr>
            <a:lvl7pPr fontAlgn="base">
              <a:spcBef>
                <a:spcPct val="0"/>
              </a:spcBef>
              <a:spcAft>
                <a:spcPct val="0"/>
              </a:spcAft>
              <a:tabLst>
                <a:tab pos="2066925" algn="l"/>
                <a:tab pos="3943350" algn="l"/>
                <a:tab pos="5829300" algn="l"/>
              </a:tabLst>
              <a:defRPr>
                <a:solidFill>
                  <a:schemeClr val="tx1"/>
                </a:solidFill>
                <a:latin typeface="Arial" charset="0"/>
              </a:defRPr>
            </a:lvl7pPr>
            <a:lvl8pPr fontAlgn="base">
              <a:spcBef>
                <a:spcPct val="0"/>
              </a:spcBef>
              <a:spcAft>
                <a:spcPct val="0"/>
              </a:spcAft>
              <a:tabLst>
                <a:tab pos="2066925" algn="l"/>
                <a:tab pos="3943350" algn="l"/>
                <a:tab pos="5829300" algn="l"/>
              </a:tabLst>
              <a:defRPr>
                <a:solidFill>
                  <a:schemeClr val="tx1"/>
                </a:solidFill>
                <a:latin typeface="Arial" charset="0"/>
              </a:defRPr>
            </a:lvl8pPr>
            <a:lvl9pPr fontAlgn="base">
              <a:spcBef>
                <a:spcPct val="0"/>
              </a:spcBef>
              <a:spcAft>
                <a:spcPct val="0"/>
              </a:spcAft>
              <a:tabLst>
                <a:tab pos="2066925" algn="l"/>
                <a:tab pos="3943350" algn="l"/>
                <a:tab pos="5829300" algn="l"/>
              </a:tabLst>
              <a:defRPr>
                <a:solidFill>
                  <a:schemeClr val="tx1"/>
                </a:solidFill>
                <a:latin typeface="Arial" charset="0"/>
              </a:defRPr>
            </a:lvl9pPr>
          </a:lstStyle>
          <a:p>
            <a:pPr eaLnBrk="1" hangingPunct="1">
              <a:spcBef>
                <a:spcPct val="50000"/>
              </a:spcBef>
              <a:defRPr/>
            </a:pPr>
            <a:r>
              <a:rPr lang="en-US" altLang="x-none" sz="1600" b="1"/>
              <a:t>128x128	64x64	32x32	 16x16</a:t>
            </a:r>
            <a:endParaRPr lang="el-GR" altLang="x-none" sz="16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8ADE66-E7D9-46EC-AFD0-C71499A9254D}"/>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defRPr/>
            </a:pPr>
            <a:r>
              <a:rPr lang="en-US" altLang="x-none" sz="4000" b="1" u="sng" kern="1200">
                <a:solidFill>
                  <a:srgbClr val="FFFFFF"/>
                </a:solidFill>
                <a:latin typeface="+mj-lt"/>
                <a:ea typeface="+mj-ea"/>
                <a:cs typeface="+mj-cs"/>
              </a:rPr>
              <a:t>Δειγματοληψία</a:t>
            </a:r>
          </a:p>
        </p:txBody>
      </p:sp>
      <p:grpSp>
        <p:nvGrpSpPr>
          <p:cNvPr id="14" name="Group 6">
            <a:extLst>
              <a:ext uri="{FF2B5EF4-FFF2-40B4-BE49-F238E27FC236}">
                <a16:creationId xmlns:a16="http://schemas.microsoft.com/office/drawing/2014/main" id="{A7EAD256-1209-4223-BDE7-51A0E6214A5B}"/>
              </a:ext>
            </a:extLst>
          </p:cNvPr>
          <p:cNvGrpSpPr>
            <a:grpSpLocks/>
          </p:cNvGrpSpPr>
          <p:nvPr/>
        </p:nvGrpSpPr>
        <p:grpSpPr bwMode="auto">
          <a:xfrm>
            <a:off x="1781023" y="2122070"/>
            <a:ext cx="8629650" cy="4268788"/>
            <a:chOff x="148" y="1030"/>
            <a:chExt cx="5436" cy="2689"/>
          </a:xfrm>
        </p:grpSpPr>
        <p:pic>
          <p:nvPicPr>
            <p:cNvPr id="15" name="Picture 4">
              <a:extLst>
                <a:ext uri="{FF2B5EF4-FFF2-40B4-BE49-F238E27FC236}">
                  <a16:creationId xmlns:a16="http://schemas.microsoft.com/office/drawing/2014/main" id="{242CEDFA-5FD0-42A8-846D-22C2CDD5E763}"/>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9411"/>
            <a:stretch/>
          </p:blipFill>
          <p:spPr bwMode="auto">
            <a:xfrm>
              <a:off x="148" y="1127"/>
              <a:ext cx="5436" cy="2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6" name="Line 5">
              <a:extLst>
                <a:ext uri="{FF2B5EF4-FFF2-40B4-BE49-F238E27FC236}">
                  <a16:creationId xmlns:a16="http://schemas.microsoft.com/office/drawing/2014/main" id="{2AA15FF1-279C-488E-9961-9F09EA0348AD}"/>
                </a:ext>
              </a:extLst>
            </p:cNvPr>
            <p:cNvSpPr>
              <a:spLocks noChangeShapeType="1"/>
            </p:cNvSpPr>
            <p:nvPr/>
          </p:nvSpPr>
          <p:spPr bwMode="auto">
            <a:xfrm>
              <a:off x="426" y="1030"/>
              <a:ext cx="1219"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grpSp>
      <p:sp>
        <p:nvSpPr>
          <p:cNvPr id="17" name="Text Box 7">
            <a:extLst>
              <a:ext uri="{FF2B5EF4-FFF2-40B4-BE49-F238E27FC236}">
                <a16:creationId xmlns:a16="http://schemas.microsoft.com/office/drawing/2014/main" id="{3C4CDC96-C788-48A1-B1AA-20E2031F1E2C}"/>
              </a:ext>
            </a:extLst>
          </p:cNvPr>
          <p:cNvSpPr txBox="1">
            <a:spLocks noChangeArrowheads="1"/>
          </p:cNvSpPr>
          <p:nvPr/>
        </p:nvSpPr>
        <p:spPr bwMode="auto">
          <a:xfrm>
            <a:off x="1816101" y="5170070"/>
            <a:ext cx="1927225"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sz="1600">
                <a:latin typeface="Arial" charset="0"/>
              </a:rPr>
              <a:t>αναλογική εικόνα</a:t>
            </a:r>
          </a:p>
        </p:txBody>
      </p:sp>
      <p:sp>
        <p:nvSpPr>
          <p:cNvPr id="18" name="Text Box 8">
            <a:extLst>
              <a:ext uri="{FF2B5EF4-FFF2-40B4-BE49-F238E27FC236}">
                <a16:creationId xmlns:a16="http://schemas.microsoft.com/office/drawing/2014/main" id="{BFBF5B4D-53A6-4E5B-8D81-CF81E5D6489B}"/>
              </a:ext>
            </a:extLst>
          </p:cNvPr>
          <p:cNvSpPr txBox="1">
            <a:spLocks noChangeArrowheads="1"/>
          </p:cNvSpPr>
          <p:nvPr/>
        </p:nvSpPr>
        <p:spPr bwMode="auto">
          <a:xfrm>
            <a:off x="8704264" y="5190709"/>
            <a:ext cx="1927225" cy="5810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sz="1600">
                <a:latin typeface="Arial" charset="0"/>
              </a:rPr>
              <a:t>η εικόνα μετά από δειγματοληψία</a:t>
            </a:r>
          </a:p>
        </p:txBody>
      </p:sp>
      <p:sp>
        <p:nvSpPr>
          <p:cNvPr id="19" name="Text Box 14">
            <a:extLst>
              <a:ext uri="{FF2B5EF4-FFF2-40B4-BE49-F238E27FC236}">
                <a16:creationId xmlns:a16="http://schemas.microsoft.com/office/drawing/2014/main" id="{9689A1D3-B292-4230-8366-AA0F5C92DEA6}"/>
              </a:ext>
            </a:extLst>
          </p:cNvPr>
          <p:cNvSpPr txBox="1">
            <a:spLocks noChangeArrowheads="1"/>
          </p:cNvSpPr>
          <p:nvPr/>
        </p:nvSpPr>
        <p:spPr bwMode="auto">
          <a:xfrm>
            <a:off x="3914775" y="6390858"/>
            <a:ext cx="4660900"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sz="1600">
                <a:latin typeface="Arial" charset="0"/>
              </a:rPr>
              <a:t>υπολογισμός μέσου όρου μέσα σε ένα τετράγωνο</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Group 6">
            <a:extLst>
              <a:ext uri="{FF2B5EF4-FFF2-40B4-BE49-F238E27FC236}">
                <a16:creationId xmlns:a16="http://schemas.microsoft.com/office/drawing/2014/main" id="{2E9D6F97-FAA7-4255-99C2-9132E5D3A17E}"/>
              </a:ext>
            </a:extLst>
          </p:cNvPr>
          <p:cNvGrpSpPr>
            <a:grpSpLocks/>
          </p:cNvGrpSpPr>
          <p:nvPr/>
        </p:nvGrpSpPr>
        <p:grpSpPr bwMode="auto">
          <a:xfrm>
            <a:off x="1765301" y="933451"/>
            <a:ext cx="8639175" cy="4905375"/>
            <a:chOff x="152" y="636"/>
            <a:chExt cx="5442" cy="3090"/>
          </a:xfrm>
        </p:grpSpPr>
        <p:pic>
          <p:nvPicPr>
            <p:cNvPr id="70660" name="Picture 4">
              <a:extLst>
                <a:ext uri="{FF2B5EF4-FFF2-40B4-BE49-F238E27FC236}">
                  <a16:creationId xmlns:a16="http://schemas.microsoft.com/office/drawing/2014/main" id="{C0FB6D5C-7FB9-4C42-9A97-B57627516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 y="636"/>
              <a:ext cx="5442" cy="3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0661" name="Line 5">
              <a:extLst>
                <a:ext uri="{FF2B5EF4-FFF2-40B4-BE49-F238E27FC236}">
                  <a16:creationId xmlns:a16="http://schemas.microsoft.com/office/drawing/2014/main" id="{6F2BEFE9-8A37-4919-BDE2-2D582E86BD5B}"/>
                </a:ext>
              </a:extLst>
            </p:cNvPr>
            <p:cNvSpPr>
              <a:spLocks noChangeShapeType="1"/>
            </p:cNvSpPr>
            <p:nvPr/>
          </p:nvSpPr>
          <p:spPr bwMode="auto">
            <a:xfrm>
              <a:off x="432" y="1041"/>
              <a:ext cx="120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grpSp>
      <p:sp>
        <p:nvSpPr>
          <p:cNvPr id="70663" name="Text Box 7">
            <a:extLst>
              <a:ext uri="{FF2B5EF4-FFF2-40B4-BE49-F238E27FC236}">
                <a16:creationId xmlns:a16="http://schemas.microsoft.com/office/drawing/2014/main" id="{2DCB812F-6B1E-4E57-B796-561D87D940EB}"/>
              </a:ext>
            </a:extLst>
          </p:cNvPr>
          <p:cNvSpPr txBox="1">
            <a:spLocks noChangeArrowheads="1"/>
          </p:cNvSpPr>
          <p:nvPr/>
        </p:nvSpPr>
        <p:spPr bwMode="auto">
          <a:xfrm>
            <a:off x="1793876" y="4759325"/>
            <a:ext cx="1927225"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sz="1600">
                <a:latin typeface="Arial" charset="0"/>
              </a:rPr>
              <a:t>αναλογική εικόνα</a:t>
            </a:r>
          </a:p>
        </p:txBody>
      </p:sp>
      <p:sp>
        <p:nvSpPr>
          <p:cNvPr id="70664" name="Text Box 8">
            <a:extLst>
              <a:ext uri="{FF2B5EF4-FFF2-40B4-BE49-F238E27FC236}">
                <a16:creationId xmlns:a16="http://schemas.microsoft.com/office/drawing/2014/main" id="{528B65D2-2D4E-48B4-99D6-B138C469DEEB}"/>
              </a:ext>
            </a:extLst>
          </p:cNvPr>
          <p:cNvSpPr txBox="1">
            <a:spLocks noChangeArrowheads="1"/>
          </p:cNvSpPr>
          <p:nvPr/>
        </p:nvSpPr>
        <p:spPr bwMode="auto">
          <a:xfrm>
            <a:off x="8682039" y="4779964"/>
            <a:ext cx="1927225" cy="5810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sz="1600">
                <a:latin typeface="Arial" charset="0"/>
              </a:rPr>
              <a:t>η εικόνα μετά από δειγματοληψία</a:t>
            </a:r>
          </a:p>
        </p:txBody>
      </p:sp>
      <p:sp>
        <p:nvSpPr>
          <p:cNvPr id="70665" name="Text Box 9">
            <a:extLst>
              <a:ext uri="{FF2B5EF4-FFF2-40B4-BE49-F238E27FC236}">
                <a16:creationId xmlns:a16="http://schemas.microsoft.com/office/drawing/2014/main" id="{2B99EFE8-786B-4212-945E-AB0060DA74FF}"/>
              </a:ext>
            </a:extLst>
          </p:cNvPr>
          <p:cNvSpPr txBox="1">
            <a:spLocks noChangeArrowheads="1"/>
          </p:cNvSpPr>
          <p:nvPr/>
        </p:nvSpPr>
        <p:spPr bwMode="auto">
          <a:xfrm>
            <a:off x="2106614" y="965200"/>
            <a:ext cx="3011487" cy="7381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54800" bIns="154800">
            <a:spAutoFit/>
          </a:bodyPr>
          <a:lstStyle/>
          <a:p>
            <a:pPr eaLnBrk="1" hangingPunct="1">
              <a:spcBef>
                <a:spcPct val="50000"/>
              </a:spcBef>
              <a:defRPr/>
            </a:pPr>
            <a:r>
              <a:rPr lang="el-GR" altLang="x-none" sz="2800" b="1" u="sng">
                <a:solidFill>
                  <a:srgbClr val="800000"/>
                </a:solidFill>
                <a:latin typeface="Arial" charset="0"/>
              </a:rPr>
              <a:t>Δειγματοληψία</a:t>
            </a:r>
          </a:p>
        </p:txBody>
      </p:sp>
      <p:sp>
        <p:nvSpPr>
          <p:cNvPr id="70666" name="Rectangle 10">
            <a:extLst>
              <a:ext uri="{FF2B5EF4-FFF2-40B4-BE49-F238E27FC236}">
                <a16:creationId xmlns:a16="http://schemas.microsoft.com/office/drawing/2014/main" id="{94C404A5-F48A-4FD2-AD49-54A456A96B0E}"/>
              </a:ext>
            </a:extLst>
          </p:cNvPr>
          <p:cNvSpPr>
            <a:spLocks noChangeArrowheads="1"/>
          </p:cNvSpPr>
          <p:nvPr/>
        </p:nvSpPr>
        <p:spPr bwMode="auto">
          <a:xfrm>
            <a:off x="7861300" y="735014"/>
            <a:ext cx="2609850" cy="10493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Arial" charset="0"/>
            </a:endParaRPr>
          </a:p>
        </p:txBody>
      </p:sp>
      <p:sp>
        <p:nvSpPr>
          <p:cNvPr id="70667" name="Text Box 11">
            <a:extLst>
              <a:ext uri="{FF2B5EF4-FFF2-40B4-BE49-F238E27FC236}">
                <a16:creationId xmlns:a16="http://schemas.microsoft.com/office/drawing/2014/main" id="{11C06E94-A2E2-4C41-96A1-713EAE1B8387}"/>
              </a:ext>
            </a:extLst>
          </p:cNvPr>
          <p:cNvSpPr txBox="1">
            <a:spLocks noChangeArrowheads="1"/>
          </p:cNvSpPr>
          <p:nvPr/>
        </p:nvSpPr>
        <p:spPr bwMode="auto">
          <a:xfrm>
            <a:off x="3892550" y="5980113"/>
            <a:ext cx="4660900"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sz="1600">
                <a:latin typeface="Arial" charset="0"/>
              </a:rPr>
              <a:t>υπολογισμός μέσου όρου μέσα σε ένα τετράγωνο</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1" name="Group 6">
            <a:extLst>
              <a:ext uri="{FF2B5EF4-FFF2-40B4-BE49-F238E27FC236}">
                <a16:creationId xmlns:a16="http://schemas.microsoft.com/office/drawing/2014/main" id="{E3D77817-5DB0-4D1D-9811-B7B6B325CFDD}"/>
              </a:ext>
            </a:extLst>
          </p:cNvPr>
          <p:cNvGrpSpPr>
            <a:grpSpLocks/>
          </p:cNvGrpSpPr>
          <p:nvPr/>
        </p:nvGrpSpPr>
        <p:grpSpPr bwMode="auto">
          <a:xfrm>
            <a:off x="1771650" y="828675"/>
            <a:ext cx="8648700" cy="5029200"/>
            <a:chOff x="156" y="576"/>
            <a:chExt cx="5448" cy="3168"/>
          </a:xfrm>
        </p:grpSpPr>
        <p:pic>
          <p:nvPicPr>
            <p:cNvPr id="71684" name="Picture 4">
              <a:extLst>
                <a:ext uri="{FF2B5EF4-FFF2-40B4-BE49-F238E27FC236}">
                  <a16:creationId xmlns:a16="http://schemas.microsoft.com/office/drawing/2014/main" id="{7D3D9959-1DFD-412A-AD1A-2ADAC0884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 y="576"/>
              <a:ext cx="5448" cy="3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1685" name="Line 5">
              <a:extLst>
                <a:ext uri="{FF2B5EF4-FFF2-40B4-BE49-F238E27FC236}">
                  <a16:creationId xmlns:a16="http://schemas.microsoft.com/office/drawing/2014/main" id="{A00C6D43-6B9C-4130-8234-E7EE0EBFBCA5}"/>
                </a:ext>
              </a:extLst>
            </p:cNvPr>
            <p:cNvSpPr>
              <a:spLocks noChangeShapeType="1"/>
            </p:cNvSpPr>
            <p:nvPr/>
          </p:nvSpPr>
          <p:spPr bwMode="auto">
            <a:xfrm>
              <a:off x="432" y="1058"/>
              <a:ext cx="120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grpSp>
      <p:sp>
        <p:nvSpPr>
          <p:cNvPr id="71687" name="Text Box 7">
            <a:extLst>
              <a:ext uri="{FF2B5EF4-FFF2-40B4-BE49-F238E27FC236}">
                <a16:creationId xmlns:a16="http://schemas.microsoft.com/office/drawing/2014/main" id="{9F33EA4F-8C9C-4E91-87EB-FF976A216795}"/>
              </a:ext>
            </a:extLst>
          </p:cNvPr>
          <p:cNvSpPr txBox="1">
            <a:spLocks noChangeArrowheads="1"/>
          </p:cNvSpPr>
          <p:nvPr/>
        </p:nvSpPr>
        <p:spPr bwMode="auto">
          <a:xfrm>
            <a:off x="1793876" y="4759325"/>
            <a:ext cx="1927225"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sz="1600">
                <a:latin typeface="Arial" charset="0"/>
              </a:rPr>
              <a:t>αναλογική εικόνα</a:t>
            </a:r>
          </a:p>
        </p:txBody>
      </p:sp>
      <p:sp>
        <p:nvSpPr>
          <p:cNvPr id="71688" name="Text Box 8">
            <a:extLst>
              <a:ext uri="{FF2B5EF4-FFF2-40B4-BE49-F238E27FC236}">
                <a16:creationId xmlns:a16="http://schemas.microsoft.com/office/drawing/2014/main" id="{4CA63D98-E95C-4A38-955A-B65A4A5697F2}"/>
              </a:ext>
            </a:extLst>
          </p:cNvPr>
          <p:cNvSpPr txBox="1">
            <a:spLocks noChangeArrowheads="1"/>
          </p:cNvSpPr>
          <p:nvPr/>
        </p:nvSpPr>
        <p:spPr bwMode="auto">
          <a:xfrm>
            <a:off x="8682039" y="4779964"/>
            <a:ext cx="1927225" cy="5810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sz="1600">
                <a:latin typeface="Arial" charset="0"/>
              </a:rPr>
              <a:t>η εικόνα μετά από δειγματοληψία</a:t>
            </a:r>
          </a:p>
        </p:txBody>
      </p:sp>
      <p:sp>
        <p:nvSpPr>
          <p:cNvPr id="71689" name="Text Box 9">
            <a:extLst>
              <a:ext uri="{FF2B5EF4-FFF2-40B4-BE49-F238E27FC236}">
                <a16:creationId xmlns:a16="http://schemas.microsoft.com/office/drawing/2014/main" id="{039F0A1B-F9EA-436A-9023-E979C60303C5}"/>
              </a:ext>
            </a:extLst>
          </p:cNvPr>
          <p:cNvSpPr txBox="1">
            <a:spLocks noChangeArrowheads="1"/>
          </p:cNvSpPr>
          <p:nvPr/>
        </p:nvSpPr>
        <p:spPr bwMode="auto">
          <a:xfrm>
            <a:off x="2106614" y="965200"/>
            <a:ext cx="3011487" cy="7381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54800" bIns="154800">
            <a:spAutoFit/>
          </a:bodyPr>
          <a:lstStyle/>
          <a:p>
            <a:pPr eaLnBrk="1" hangingPunct="1">
              <a:spcBef>
                <a:spcPct val="50000"/>
              </a:spcBef>
              <a:defRPr/>
            </a:pPr>
            <a:r>
              <a:rPr lang="el-GR" altLang="x-none" sz="2800" b="1" u="sng">
                <a:solidFill>
                  <a:srgbClr val="800000"/>
                </a:solidFill>
                <a:latin typeface="Arial" charset="0"/>
              </a:rPr>
              <a:t>Δειγματοληψία</a:t>
            </a:r>
          </a:p>
        </p:txBody>
      </p:sp>
      <p:sp>
        <p:nvSpPr>
          <p:cNvPr id="71690" name="Rectangle 10">
            <a:extLst>
              <a:ext uri="{FF2B5EF4-FFF2-40B4-BE49-F238E27FC236}">
                <a16:creationId xmlns:a16="http://schemas.microsoft.com/office/drawing/2014/main" id="{7D4C477D-E07C-44B2-862C-6ADDF7008A2A}"/>
              </a:ext>
            </a:extLst>
          </p:cNvPr>
          <p:cNvSpPr>
            <a:spLocks noChangeArrowheads="1"/>
          </p:cNvSpPr>
          <p:nvPr/>
        </p:nvSpPr>
        <p:spPr bwMode="auto">
          <a:xfrm>
            <a:off x="7861300" y="735014"/>
            <a:ext cx="2609850" cy="10493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Arial" charset="0"/>
            </a:endParaRPr>
          </a:p>
        </p:txBody>
      </p:sp>
      <p:sp>
        <p:nvSpPr>
          <p:cNvPr id="71691" name="Text Box 11">
            <a:extLst>
              <a:ext uri="{FF2B5EF4-FFF2-40B4-BE49-F238E27FC236}">
                <a16:creationId xmlns:a16="http://schemas.microsoft.com/office/drawing/2014/main" id="{0A9EA4AB-2993-482E-95D3-3D9FC316A68F}"/>
              </a:ext>
            </a:extLst>
          </p:cNvPr>
          <p:cNvSpPr txBox="1">
            <a:spLocks noChangeArrowheads="1"/>
          </p:cNvSpPr>
          <p:nvPr/>
        </p:nvSpPr>
        <p:spPr bwMode="auto">
          <a:xfrm>
            <a:off x="3892550" y="5980113"/>
            <a:ext cx="4660900"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sz="1600">
                <a:latin typeface="Arial" charset="0"/>
              </a:rPr>
              <a:t>υπολογισμός μέσου όρου μέσα σε ένα τετράγωνο</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89B3D58-17EE-435A-8D08-6F6AC6CB29BC}"/>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defRPr/>
            </a:pPr>
            <a:r>
              <a:rPr lang="en-US" altLang="x-none" sz="4000" b="1" u="sng" kern="1200">
                <a:solidFill>
                  <a:srgbClr val="FFFFFF"/>
                </a:solidFill>
                <a:latin typeface="+mj-lt"/>
                <a:ea typeface="+mj-ea"/>
                <a:cs typeface="+mj-cs"/>
              </a:rPr>
              <a:t>Βάθος Χρώματος</a:t>
            </a:r>
          </a:p>
        </p:txBody>
      </p:sp>
      <p:sp>
        <p:nvSpPr>
          <p:cNvPr id="4" name="Rectangle 7">
            <a:extLst>
              <a:ext uri="{FF2B5EF4-FFF2-40B4-BE49-F238E27FC236}">
                <a16:creationId xmlns:a16="http://schemas.microsoft.com/office/drawing/2014/main" id="{35E39DB7-ED19-434F-AAED-F08126E0D0FB}"/>
              </a:ext>
            </a:extLst>
          </p:cNvPr>
          <p:cNvSpPr>
            <a:spLocks noChangeArrowheads="1"/>
          </p:cNvSpPr>
          <p:nvPr/>
        </p:nvSpPr>
        <p:spPr bwMode="auto">
          <a:xfrm>
            <a:off x="0" y="4628046"/>
            <a:ext cx="12192000" cy="1953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lstStyle>
            <a:lvl1pPr>
              <a:spcBef>
                <a:spcPct val="20000"/>
              </a:spcBef>
              <a:buChar char="•"/>
              <a:defRPr sz="3200">
                <a:solidFill>
                  <a:schemeClr val="tx1"/>
                </a:solidFill>
                <a:latin typeface="Arial" charset="0"/>
              </a:defRPr>
            </a:lvl1pPr>
            <a:lvl2pPr marL="769938" indent="-285750">
              <a:spcBef>
                <a:spcPct val="20000"/>
              </a:spcBef>
              <a:buChar char="–"/>
              <a:defRPr sz="2800">
                <a:solidFill>
                  <a:schemeClr val="tx1"/>
                </a:solidFill>
                <a:latin typeface="Arial" charset="0"/>
              </a:defRPr>
            </a:lvl2pPr>
            <a:lvl3pPr marL="1189038" indent="-228600">
              <a:spcBef>
                <a:spcPct val="20000"/>
              </a:spcBef>
              <a:buChar char="•"/>
              <a:defRPr sz="2400">
                <a:solidFill>
                  <a:schemeClr val="tx1"/>
                </a:solidFill>
                <a:latin typeface="Arial" charset="0"/>
              </a:defRPr>
            </a:lvl3pPr>
            <a:lvl4pPr marL="1608138"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fontAlgn="base">
              <a:spcBef>
                <a:spcPct val="20000"/>
              </a:spcBef>
              <a:spcAft>
                <a:spcPct val="0"/>
              </a:spcAft>
              <a:buChar char="»"/>
              <a:defRPr sz="2000">
                <a:solidFill>
                  <a:schemeClr val="tx1"/>
                </a:solidFill>
                <a:latin typeface="Arial" charset="0"/>
              </a:defRPr>
            </a:lvl6pPr>
            <a:lvl7pPr marL="2971800" indent="-228600" fontAlgn="base">
              <a:spcBef>
                <a:spcPct val="20000"/>
              </a:spcBef>
              <a:spcAft>
                <a:spcPct val="0"/>
              </a:spcAft>
              <a:buChar char="»"/>
              <a:defRPr sz="2000">
                <a:solidFill>
                  <a:schemeClr val="tx1"/>
                </a:solidFill>
                <a:latin typeface="Arial" charset="0"/>
              </a:defRPr>
            </a:lvl7pPr>
            <a:lvl8pPr marL="3429000" indent="-228600" fontAlgn="base">
              <a:spcBef>
                <a:spcPct val="20000"/>
              </a:spcBef>
              <a:spcAft>
                <a:spcPct val="0"/>
              </a:spcAft>
              <a:buChar char="»"/>
              <a:defRPr sz="2000">
                <a:solidFill>
                  <a:schemeClr val="tx1"/>
                </a:solidFill>
                <a:latin typeface="Arial" charset="0"/>
              </a:defRPr>
            </a:lvl8pPr>
            <a:lvl9pPr marL="3886200" indent="-228600" fontAlgn="base">
              <a:spcBef>
                <a:spcPct val="20000"/>
              </a:spcBef>
              <a:spcAft>
                <a:spcPct val="0"/>
              </a:spcAft>
              <a:buChar char="»"/>
              <a:defRPr sz="2000">
                <a:solidFill>
                  <a:schemeClr val="tx1"/>
                </a:solidFill>
                <a:latin typeface="Arial" charset="0"/>
              </a:defRPr>
            </a:lvl9pPr>
          </a:lstStyle>
          <a:p>
            <a:pPr algn="just" eaLnBrk="1" hangingPunct="1">
              <a:lnSpc>
                <a:spcPct val="120000"/>
              </a:lnSpc>
              <a:spcAft>
                <a:spcPct val="50000"/>
              </a:spcAft>
              <a:buFontTx/>
              <a:buNone/>
              <a:defRPr/>
            </a:pPr>
            <a:r>
              <a:rPr lang="el-GR" altLang="x-none" sz="2000" dirty="0"/>
              <a:t>Η ψηφιοποίηση της φωτεινότητας επιτυγχάνεται μέσω της </a:t>
            </a:r>
            <a:r>
              <a:rPr lang="el-GR" altLang="x-none" sz="2000" i="1" dirty="0" err="1">
                <a:solidFill>
                  <a:srgbClr val="FF0000"/>
                </a:solidFill>
              </a:rPr>
              <a:t>κβάντισης</a:t>
            </a:r>
            <a:r>
              <a:rPr lang="el-GR" altLang="x-none" sz="2000" dirty="0"/>
              <a:t> της εικόνας σε ένα προκαθορισμένο πλήθος τιμών που ονομάζονται επίπεδα </a:t>
            </a:r>
            <a:r>
              <a:rPr lang="el-GR" altLang="x-none" sz="2000" dirty="0" err="1"/>
              <a:t>κβάντισης</a:t>
            </a:r>
            <a:r>
              <a:rPr lang="el-GR" altLang="x-none" sz="2000" dirty="0"/>
              <a:t> (</a:t>
            </a:r>
            <a:r>
              <a:rPr lang="en-US" altLang="x-none" sz="2000" dirty="0"/>
              <a:t>quantization levels) </a:t>
            </a:r>
            <a:r>
              <a:rPr lang="el-GR" altLang="x-none" sz="2000" dirty="0"/>
              <a:t>και αναπαριστούν χρώματα ή αποχρώσεις του γκρίζου</a:t>
            </a:r>
            <a:r>
              <a:rPr lang="en-US" altLang="x-none" sz="2000" dirty="0"/>
              <a:t>. </a:t>
            </a:r>
            <a:r>
              <a:rPr lang="el-GR" altLang="x-none" sz="2000" dirty="0"/>
              <a:t>Καθώς το πλήθος των επιπέδων </a:t>
            </a:r>
            <a:r>
              <a:rPr lang="el-GR" altLang="x-none" sz="2000" dirty="0" err="1"/>
              <a:t>κβάντισης</a:t>
            </a:r>
            <a:r>
              <a:rPr lang="el-GR" altLang="x-none" sz="2000" dirty="0"/>
              <a:t> αυξάνει</a:t>
            </a:r>
            <a:r>
              <a:rPr lang="en-GB" altLang="x-none" sz="2000" dirty="0"/>
              <a:t>, </a:t>
            </a:r>
            <a:r>
              <a:rPr lang="el-GR" altLang="x-none" sz="2000" dirty="0"/>
              <a:t>πιο πολλά </a:t>
            </a:r>
            <a:r>
              <a:rPr lang="en-GB" altLang="x-none" sz="2000" dirty="0"/>
              <a:t>bits </a:t>
            </a:r>
            <a:r>
              <a:rPr lang="el-GR" altLang="x-none" sz="2000" dirty="0"/>
              <a:t>απαιτούνται για την κωδικοποίησή τους. Το αποτέλεσμα είναι να αυξάνει το λεγόμενο </a:t>
            </a:r>
            <a:r>
              <a:rPr lang="el-GR" altLang="x-none" sz="2000" i="1" dirty="0">
                <a:solidFill>
                  <a:srgbClr val="FF0000"/>
                </a:solidFill>
              </a:rPr>
              <a:t>βάθος χρώματος</a:t>
            </a:r>
            <a:r>
              <a:rPr lang="el-GR" altLang="x-none" sz="2000" dirty="0"/>
              <a:t> της ψηφιακής εικόνας (δηλαδή, το πλήθος των </a:t>
            </a:r>
            <a:r>
              <a:rPr lang="en-US" altLang="x-none" sz="2000" dirty="0"/>
              <a:t>bits</a:t>
            </a:r>
            <a:r>
              <a:rPr lang="el-GR" altLang="x-none" sz="2000" dirty="0"/>
              <a:t> που απαιτούνται για την κωδικοποίηση των χρωμάτων της εικόνας).</a:t>
            </a:r>
            <a:endParaRPr lang="en-GB" altLang="x-none" sz="2000" i="1" dirty="0"/>
          </a:p>
        </p:txBody>
      </p:sp>
      <p:pic>
        <p:nvPicPr>
          <p:cNvPr id="5" name="Picture 8">
            <a:extLst>
              <a:ext uri="{FF2B5EF4-FFF2-40B4-BE49-F238E27FC236}">
                <a16:creationId xmlns:a16="http://schemas.microsoft.com/office/drawing/2014/main" id="{18826E0A-C929-4612-975D-DECE321E58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4043" y="2483752"/>
            <a:ext cx="17272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a:extLst>
              <a:ext uri="{FF2B5EF4-FFF2-40B4-BE49-F238E27FC236}">
                <a16:creationId xmlns:a16="http://schemas.microsoft.com/office/drawing/2014/main" id="{4A98CB11-1289-4167-9691-B7BF359EF1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5718" y="2483752"/>
            <a:ext cx="17272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a:extLst>
              <a:ext uri="{FF2B5EF4-FFF2-40B4-BE49-F238E27FC236}">
                <a16:creationId xmlns:a16="http://schemas.microsoft.com/office/drawing/2014/main" id="{4267E909-C59F-4DD5-A97B-26B8F3F701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7393" y="2483752"/>
            <a:ext cx="17272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a:extLst>
              <a:ext uri="{FF2B5EF4-FFF2-40B4-BE49-F238E27FC236}">
                <a16:creationId xmlns:a16="http://schemas.microsoft.com/office/drawing/2014/main" id="{22A2ACCF-55F4-4C40-81F8-C615879AE6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8593" y="2483752"/>
            <a:ext cx="17272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3">
            <a:extLst>
              <a:ext uri="{FF2B5EF4-FFF2-40B4-BE49-F238E27FC236}">
                <a16:creationId xmlns:a16="http://schemas.microsoft.com/office/drawing/2014/main" id="{3C9C497B-14C2-4A3D-A2CB-E59864DB017A}"/>
              </a:ext>
            </a:extLst>
          </p:cNvPr>
          <p:cNvSpPr txBox="1">
            <a:spLocks noChangeArrowheads="1"/>
          </p:cNvSpPr>
          <p:nvPr/>
        </p:nvSpPr>
        <p:spPr bwMode="auto">
          <a:xfrm>
            <a:off x="2098818" y="4207777"/>
            <a:ext cx="7581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tabLst>
                <a:tab pos="1971675" algn="l"/>
                <a:tab pos="3943350" algn="l"/>
                <a:tab pos="5924550" algn="l"/>
              </a:tabLst>
              <a:defRPr>
                <a:solidFill>
                  <a:schemeClr val="tx1"/>
                </a:solidFill>
                <a:latin typeface="Arial" charset="0"/>
              </a:defRPr>
            </a:lvl1pPr>
            <a:lvl2pPr>
              <a:tabLst>
                <a:tab pos="1971675" algn="l"/>
                <a:tab pos="3943350" algn="l"/>
                <a:tab pos="5924550" algn="l"/>
              </a:tabLst>
              <a:defRPr>
                <a:solidFill>
                  <a:schemeClr val="tx1"/>
                </a:solidFill>
                <a:latin typeface="Arial" charset="0"/>
              </a:defRPr>
            </a:lvl2pPr>
            <a:lvl3pPr>
              <a:tabLst>
                <a:tab pos="1971675" algn="l"/>
                <a:tab pos="3943350" algn="l"/>
                <a:tab pos="5924550" algn="l"/>
              </a:tabLst>
              <a:defRPr>
                <a:solidFill>
                  <a:schemeClr val="tx1"/>
                </a:solidFill>
                <a:latin typeface="Arial" charset="0"/>
              </a:defRPr>
            </a:lvl3pPr>
            <a:lvl4pPr>
              <a:tabLst>
                <a:tab pos="1971675" algn="l"/>
                <a:tab pos="3943350" algn="l"/>
                <a:tab pos="5924550" algn="l"/>
              </a:tabLst>
              <a:defRPr>
                <a:solidFill>
                  <a:schemeClr val="tx1"/>
                </a:solidFill>
                <a:latin typeface="Arial" charset="0"/>
              </a:defRPr>
            </a:lvl4pPr>
            <a:lvl5pPr>
              <a:tabLst>
                <a:tab pos="1971675" algn="l"/>
                <a:tab pos="3943350" algn="l"/>
                <a:tab pos="5924550" algn="l"/>
              </a:tabLst>
              <a:defRPr>
                <a:solidFill>
                  <a:schemeClr val="tx1"/>
                </a:solidFill>
                <a:latin typeface="Arial" charset="0"/>
              </a:defRPr>
            </a:lvl5pPr>
            <a:lvl6pPr fontAlgn="base">
              <a:spcBef>
                <a:spcPct val="0"/>
              </a:spcBef>
              <a:spcAft>
                <a:spcPct val="0"/>
              </a:spcAft>
              <a:tabLst>
                <a:tab pos="1971675" algn="l"/>
                <a:tab pos="3943350" algn="l"/>
                <a:tab pos="5924550" algn="l"/>
              </a:tabLst>
              <a:defRPr>
                <a:solidFill>
                  <a:schemeClr val="tx1"/>
                </a:solidFill>
                <a:latin typeface="Arial" charset="0"/>
              </a:defRPr>
            </a:lvl6pPr>
            <a:lvl7pPr fontAlgn="base">
              <a:spcBef>
                <a:spcPct val="0"/>
              </a:spcBef>
              <a:spcAft>
                <a:spcPct val="0"/>
              </a:spcAft>
              <a:tabLst>
                <a:tab pos="1971675" algn="l"/>
                <a:tab pos="3943350" algn="l"/>
                <a:tab pos="5924550" algn="l"/>
              </a:tabLst>
              <a:defRPr>
                <a:solidFill>
                  <a:schemeClr val="tx1"/>
                </a:solidFill>
                <a:latin typeface="Arial" charset="0"/>
              </a:defRPr>
            </a:lvl7pPr>
            <a:lvl8pPr fontAlgn="base">
              <a:spcBef>
                <a:spcPct val="0"/>
              </a:spcBef>
              <a:spcAft>
                <a:spcPct val="0"/>
              </a:spcAft>
              <a:tabLst>
                <a:tab pos="1971675" algn="l"/>
                <a:tab pos="3943350" algn="l"/>
                <a:tab pos="5924550" algn="l"/>
              </a:tabLst>
              <a:defRPr>
                <a:solidFill>
                  <a:schemeClr val="tx1"/>
                </a:solidFill>
                <a:latin typeface="Arial" charset="0"/>
              </a:defRPr>
            </a:lvl8pPr>
            <a:lvl9pPr fontAlgn="base">
              <a:spcBef>
                <a:spcPct val="0"/>
              </a:spcBef>
              <a:spcAft>
                <a:spcPct val="0"/>
              </a:spcAft>
              <a:tabLst>
                <a:tab pos="1971675" algn="l"/>
                <a:tab pos="3943350" algn="l"/>
                <a:tab pos="5924550" algn="l"/>
              </a:tabLst>
              <a:defRPr>
                <a:solidFill>
                  <a:schemeClr val="tx1"/>
                </a:solidFill>
                <a:latin typeface="Arial" charset="0"/>
              </a:defRPr>
            </a:lvl9pPr>
          </a:lstStyle>
          <a:p>
            <a:pPr eaLnBrk="1" hangingPunct="1">
              <a:spcBef>
                <a:spcPct val="50000"/>
              </a:spcBef>
              <a:defRPr/>
            </a:pPr>
            <a:r>
              <a:rPr lang="en-US" altLang="x-none" sz="1600" b="1"/>
              <a:t>32 gray levels	 8 gray levels	4 gray levels	 2 gray levels</a:t>
            </a:r>
            <a:endParaRPr lang="el-GR" altLang="x-none" sz="1600"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87CFDDA-A445-4B5F-BE62-4CC93E6A55D2}"/>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defRPr/>
            </a:pPr>
            <a:r>
              <a:rPr lang="en-US" altLang="x-none" sz="4000" b="1" u="sng" kern="1200">
                <a:solidFill>
                  <a:srgbClr val="FFFFFF"/>
                </a:solidFill>
                <a:latin typeface="+mj-lt"/>
                <a:ea typeface="+mj-ea"/>
                <a:cs typeface="+mj-cs"/>
              </a:rPr>
              <a:t>Κβάντιση μονοχρωματικής εικόνας</a:t>
            </a:r>
          </a:p>
        </p:txBody>
      </p:sp>
      <p:sp>
        <p:nvSpPr>
          <p:cNvPr id="59" name="Text Box 79">
            <a:extLst>
              <a:ext uri="{FF2B5EF4-FFF2-40B4-BE49-F238E27FC236}">
                <a16:creationId xmlns:a16="http://schemas.microsoft.com/office/drawing/2014/main" id="{808615BA-B9AF-4A38-998F-DF59432989F9}"/>
              </a:ext>
            </a:extLst>
          </p:cNvPr>
          <p:cNvSpPr txBox="1">
            <a:spLocks noChangeArrowheads="1"/>
          </p:cNvSpPr>
          <p:nvPr/>
        </p:nvSpPr>
        <p:spPr bwMode="auto">
          <a:xfrm>
            <a:off x="2132013" y="2773740"/>
            <a:ext cx="7186612" cy="133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lnSpc>
                <a:spcPct val="150000"/>
              </a:lnSpc>
              <a:spcBef>
                <a:spcPct val="50000"/>
              </a:spcBef>
              <a:defRPr/>
            </a:pPr>
            <a:r>
              <a:rPr lang="el-GR" altLang="x-none" dirty="0">
                <a:latin typeface="Arial" charset="0"/>
              </a:rPr>
              <a:t>Έστω ότι επιλέγουμε </a:t>
            </a:r>
            <a:r>
              <a:rPr lang="el-GR" altLang="x-none" dirty="0" err="1">
                <a:latin typeface="Arial" charset="0"/>
              </a:rPr>
              <a:t>κβάντιση</a:t>
            </a:r>
            <a:r>
              <a:rPr lang="el-GR" altLang="x-none" dirty="0">
                <a:latin typeface="Arial" charset="0"/>
              </a:rPr>
              <a:t> σε κλίμακα 256 ακεραίων, δηλαδή σε </a:t>
            </a:r>
            <a:r>
              <a:rPr lang="en-US" altLang="x-none" dirty="0">
                <a:latin typeface="Arial" charset="0"/>
              </a:rPr>
              <a:t>L = 256 </a:t>
            </a:r>
            <a:r>
              <a:rPr lang="el-GR" altLang="x-none" dirty="0">
                <a:latin typeface="Arial" charset="0"/>
              </a:rPr>
              <a:t>επίπεδα </a:t>
            </a:r>
            <a:r>
              <a:rPr lang="el-GR" altLang="x-none" dirty="0" err="1">
                <a:latin typeface="Arial" charset="0"/>
              </a:rPr>
              <a:t>κβάντισης</a:t>
            </a:r>
            <a:r>
              <a:rPr lang="el-GR" altLang="x-none" dirty="0">
                <a:latin typeface="Arial" charset="0"/>
              </a:rPr>
              <a:t> </a:t>
            </a:r>
            <a:r>
              <a:rPr lang="en-US" altLang="x-none" dirty="0">
                <a:latin typeface="Arial" charset="0"/>
              </a:rPr>
              <a:t>x</a:t>
            </a:r>
            <a:r>
              <a:rPr lang="en-US" altLang="x-none" baseline="-25000" dirty="0">
                <a:latin typeface="Arial" charset="0"/>
              </a:rPr>
              <a:t>0</a:t>
            </a:r>
            <a:r>
              <a:rPr lang="en-US" altLang="x-none" dirty="0">
                <a:latin typeface="Arial" charset="0"/>
              </a:rPr>
              <a:t>, x</a:t>
            </a:r>
            <a:r>
              <a:rPr lang="en-US" altLang="x-none" baseline="-25000" dirty="0">
                <a:latin typeface="Arial" charset="0"/>
              </a:rPr>
              <a:t>1</a:t>
            </a:r>
            <a:r>
              <a:rPr lang="en-US" altLang="x-none" dirty="0">
                <a:latin typeface="Arial" charset="0"/>
              </a:rPr>
              <a:t>, …, x</a:t>
            </a:r>
            <a:r>
              <a:rPr lang="en-US" altLang="x-none" baseline="-25000" dirty="0">
                <a:latin typeface="Arial" charset="0"/>
              </a:rPr>
              <a:t>255</a:t>
            </a:r>
            <a:r>
              <a:rPr lang="en-US" altLang="x-none" dirty="0">
                <a:latin typeface="Arial" charset="0"/>
              </a:rPr>
              <a:t>.    </a:t>
            </a:r>
            <a:r>
              <a:rPr lang="el-GR" altLang="x-none" dirty="0">
                <a:latin typeface="Arial" charset="0"/>
              </a:rPr>
              <a:t>Τότε το </a:t>
            </a:r>
            <a:r>
              <a:rPr lang="el-GR" altLang="x-none" i="1" dirty="0">
                <a:solidFill>
                  <a:srgbClr val="FF0000"/>
                </a:solidFill>
                <a:latin typeface="Arial" charset="0"/>
              </a:rPr>
              <a:t>βήμα </a:t>
            </a:r>
            <a:r>
              <a:rPr lang="el-GR" altLang="x-none" i="1" dirty="0" err="1">
                <a:solidFill>
                  <a:srgbClr val="FF0000"/>
                </a:solidFill>
                <a:latin typeface="Arial" charset="0"/>
              </a:rPr>
              <a:t>κβάντισης</a:t>
            </a:r>
            <a:r>
              <a:rPr lang="el-GR" altLang="x-none" dirty="0">
                <a:latin typeface="Arial" charset="0"/>
              </a:rPr>
              <a:t> θα είναι  </a:t>
            </a:r>
            <a:r>
              <a:rPr lang="en-US" altLang="x-none" dirty="0">
                <a:latin typeface="Arial" charset="0"/>
              </a:rPr>
              <a:t>q = 1/L = 1/256.</a:t>
            </a:r>
            <a:endParaRPr lang="el-GR" altLang="x-none" dirty="0">
              <a:latin typeface="Arial" charset="0"/>
            </a:endParaRPr>
          </a:p>
        </p:txBody>
      </p:sp>
      <p:grpSp>
        <p:nvGrpSpPr>
          <p:cNvPr id="60" name="Group 102">
            <a:extLst>
              <a:ext uri="{FF2B5EF4-FFF2-40B4-BE49-F238E27FC236}">
                <a16:creationId xmlns:a16="http://schemas.microsoft.com/office/drawing/2014/main" id="{3CCD2ABB-FB49-450D-9ECB-4AF92B6C3346}"/>
              </a:ext>
            </a:extLst>
          </p:cNvPr>
          <p:cNvGrpSpPr>
            <a:grpSpLocks/>
          </p:cNvGrpSpPr>
          <p:nvPr/>
        </p:nvGrpSpPr>
        <p:grpSpPr bwMode="auto">
          <a:xfrm>
            <a:off x="2284414" y="4897815"/>
            <a:ext cx="7202487" cy="1400175"/>
            <a:chOff x="491" y="1744"/>
            <a:chExt cx="4537" cy="882"/>
          </a:xfrm>
        </p:grpSpPr>
        <p:sp>
          <p:nvSpPr>
            <p:cNvPr id="61" name="Line 43">
              <a:extLst>
                <a:ext uri="{FF2B5EF4-FFF2-40B4-BE49-F238E27FC236}">
                  <a16:creationId xmlns:a16="http://schemas.microsoft.com/office/drawing/2014/main" id="{2BC5973B-B2BC-4524-8A97-3EE8FA007D5E}"/>
                </a:ext>
              </a:extLst>
            </p:cNvPr>
            <p:cNvSpPr>
              <a:spLocks noChangeShapeType="1"/>
            </p:cNvSpPr>
            <p:nvPr/>
          </p:nvSpPr>
          <p:spPr bwMode="auto">
            <a:xfrm>
              <a:off x="599" y="2010"/>
              <a:ext cx="43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44">
              <a:extLst>
                <a:ext uri="{FF2B5EF4-FFF2-40B4-BE49-F238E27FC236}">
                  <a16:creationId xmlns:a16="http://schemas.microsoft.com/office/drawing/2014/main" id="{9265D7A0-EBE4-40C8-AC37-5A0744BB2C09}"/>
                </a:ext>
              </a:extLst>
            </p:cNvPr>
            <p:cNvSpPr>
              <a:spLocks noChangeShapeType="1"/>
            </p:cNvSpPr>
            <p:nvPr/>
          </p:nvSpPr>
          <p:spPr bwMode="auto">
            <a:xfrm>
              <a:off x="900" y="1927"/>
              <a:ext cx="0" cy="1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5">
              <a:extLst>
                <a:ext uri="{FF2B5EF4-FFF2-40B4-BE49-F238E27FC236}">
                  <a16:creationId xmlns:a16="http://schemas.microsoft.com/office/drawing/2014/main" id="{E9F2D0AA-7E38-4EB2-9C0C-524C31D7FF72}"/>
                </a:ext>
              </a:extLst>
            </p:cNvPr>
            <p:cNvSpPr>
              <a:spLocks noChangeShapeType="1"/>
            </p:cNvSpPr>
            <p:nvPr/>
          </p:nvSpPr>
          <p:spPr bwMode="auto">
            <a:xfrm>
              <a:off x="4503" y="1928"/>
              <a:ext cx="0" cy="1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46">
              <a:extLst>
                <a:ext uri="{FF2B5EF4-FFF2-40B4-BE49-F238E27FC236}">
                  <a16:creationId xmlns:a16="http://schemas.microsoft.com/office/drawing/2014/main" id="{BD5D4397-4F4B-4351-85F6-277E038430AA}"/>
                </a:ext>
              </a:extLst>
            </p:cNvPr>
            <p:cNvGrpSpPr>
              <a:grpSpLocks/>
            </p:cNvGrpSpPr>
            <p:nvPr/>
          </p:nvGrpSpPr>
          <p:grpSpPr bwMode="auto">
            <a:xfrm>
              <a:off x="1352" y="1963"/>
              <a:ext cx="1345" cy="95"/>
              <a:chOff x="3480" y="10680"/>
              <a:chExt cx="2280" cy="121"/>
            </a:xfrm>
          </p:grpSpPr>
          <p:sp>
            <p:nvSpPr>
              <p:cNvPr id="109" name="Line 47">
                <a:extLst>
                  <a:ext uri="{FF2B5EF4-FFF2-40B4-BE49-F238E27FC236}">
                    <a16:creationId xmlns:a16="http://schemas.microsoft.com/office/drawing/2014/main" id="{E6333427-FB69-4AD1-9E4E-0C3C31DD54B8}"/>
                  </a:ext>
                </a:extLst>
              </p:cNvPr>
              <p:cNvSpPr>
                <a:spLocks noChangeShapeType="1"/>
              </p:cNvSpPr>
              <p:nvPr/>
            </p:nvSpPr>
            <p:spPr bwMode="auto">
              <a:xfrm>
                <a:off x="5760" y="10680"/>
                <a:ext cx="0" cy="1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48">
                <a:extLst>
                  <a:ext uri="{FF2B5EF4-FFF2-40B4-BE49-F238E27FC236}">
                    <a16:creationId xmlns:a16="http://schemas.microsoft.com/office/drawing/2014/main" id="{42E60D55-12CF-4632-9EF8-FAF11DB21A0B}"/>
                  </a:ext>
                </a:extLst>
              </p:cNvPr>
              <p:cNvSpPr>
                <a:spLocks noChangeShapeType="1"/>
              </p:cNvSpPr>
              <p:nvPr/>
            </p:nvSpPr>
            <p:spPr bwMode="auto">
              <a:xfrm>
                <a:off x="3480" y="10681"/>
                <a:ext cx="0" cy="1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49">
                <a:extLst>
                  <a:ext uri="{FF2B5EF4-FFF2-40B4-BE49-F238E27FC236}">
                    <a16:creationId xmlns:a16="http://schemas.microsoft.com/office/drawing/2014/main" id="{A30B9624-8BAC-4279-B29E-445859AD0FE7}"/>
                  </a:ext>
                </a:extLst>
              </p:cNvPr>
              <p:cNvSpPr>
                <a:spLocks noChangeShapeType="1"/>
              </p:cNvSpPr>
              <p:nvPr/>
            </p:nvSpPr>
            <p:spPr bwMode="auto">
              <a:xfrm>
                <a:off x="4987" y="10680"/>
                <a:ext cx="0" cy="1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50">
                <a:extLst>
                  <a:ext uri="{FF2B5EF4-FFF2-40B4-BE49-F238E27FC236}">
                    <a16:creationId xmlns:a16="http://schemas.microsoft.com/office/drawing/2014/main" id="{09D5C355-A55D-4AF3-988F-344AB18813A9}"/>
                  </a:ext>
                </a:extLst>
              </p:cNvPr>
              <p:cNvSpPr>
                <a:spLocks noChangeShapeType="1"/>
              </p:cNvSpPr>
              <p:nvPr/>
            </p:nvSpPr>
            <p:spPr bwMode="auto">
              <a:xfrm>
                <a:off x="4215" y="10680"/>
                <a:ext cx="0" cy="1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5" name="Line 51">
              <a:extLst>
                <a:ext uri="{FF2B5EF4-FFF2-40B4-BE49-F238E27FC236}">
                  <a16:creationId xmlns:a16="http://schemas.microsoft.com/office/drawing/2014/main" id="{DB9706EF-9A67-4A26-93FB-02D573E85B58}"/>
                </a:ext>
              </a:extLst>
            </p:cNvPr>
            <p:cNvSpPr>
              <a:spLocks noChangeShapeType="1"/>
            </p:cNvSpPr>
            <p:nvPr/>
          </p:nvSpPr>
          <p:spPr bwMode="auto">
            <a:xfrm>
              <a:off x="3157" y="1964"/>
              <a:ext cx="0" cy="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52">
              <a:extLst>
                <a:ext uri="{FF2B5EF4-FFF2-40B4-BE49-F238E27FC236}">
                  <a16:creationId xmlns:a16="http://schemas.microsoft.com/office/drawing/2014/main" id="{9768EDA8-72AE-4ED6-A1E2-40C5AFCD3B91}"/>
                </a:ext>
              </a:extLst>
            </p:cNvPr>
            <p:cNvSpPr>
              <a:spLocks noChangeShapeType="1"/>
            </p:cNvSpPr>
            <p:nvPr/>
          </p:nvSpPr>
          <p:spPr bwMode="auto">
            <a:xfrm>
              <a:off x="4046" y="1963"/>
              <a:ext cx="0" cy="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53">
              <a:extLst>
                <a:ext uri="{FF2B5EF4-FFF2-40B4-BE49-F238E27FC236}">
                  <a16:creationId xmlns:a16="http://schemas.microsoft.com/office/drawing/2014/main" id="{C33CEBAC-D7F8-4FB7-A7EC-3E600A052FC3}"/>
                </a:ext>
              </a:extLst>
            </p:cNvPr>
            <p:cNvSpPr>
              <a:spLocks noChangeShapeType="1"/>
            </p:cNvSpPr>
            <p:nvPr/>
          </p:nvSpPr>
          <p:spPr bwMode="auto">
            <a:xfrm>
              <a:off x="3591" y="1963"/>
              <a:ext cx="0" cy="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Oval 54">
              <a:extLst>
                <a:ext uri="{FF2B5EF4-FFF2-40B4-BE49-F238E27FC236}">
                  <a16:creationId xmlns:a16="http://schemas.microsoft.com/office/drawing/2014/main" id="{9E8532FF-3477-480B-A6DA-02963F6B0121}"/>
                </a:ext>
              </a:extLst>
            </p:cNvPr>
            <p:cNvSpPr>
              <a:spLocks noChangeAspect="1" noChangeArrowheads="1"/>
            </p:cNvSpPr>
            <p:nvPr/>
          </p:nvSpPr>
          <p:spPr bwMode="auto">
            <a:xfrm>
              <a:off x="4260" y="1981"/>
              <a:ext cx="34" cy="4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69" name="Oval 55">
              <a:extLst>
                <a:ext uri="{FF2B5EF4-FFF2-40B4-BE49-F238E27FC236}">
                  <a16:creationId xmlns:a16="http://schemas.microsoft.com/office/drawing/2014/main" id="{BD6E2731-28C5-41BB-A72E-0008F7132A5C}"/>
                </a:ext>
              </a:extLst>
            </p:cNvPr>
            <p:cNvSpPr>
              <a:spLocks noChangeAspect="1" noChangeArrowheads="1"/>
            </p:cNvSpPr>
            <p:nvPr/>
          </p:nvSpPr>
          <p:spPr bwMode="auto">
            <a:xfrm>
              <a:off x="3813" y="1981"/>
              <a:ext cx="33" cy="4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70" name="Oval 56">
              <a:extLst>
                <a:ext uri="{FF2B5EF4-FFF2-40B4-BE49-F238E27FC236}">
                  <a16:creationId xmlns:a16="http://schemas.microsoft.com/office/drawing/2014/main" id="{70C49E04-93AF-4F32-9499-17BAACC602F6}"/>
                </a:ext>
              </a:extLst>
            </p:cNvPr>
            <p:cNvSpPr>
              <a:spLocks noChangeAspect="1" noChangeArrowheads="1"/>
            </p:cNvSpPr>
            <p:nvPr/>
          </p:nvSpPr>
          <p:spPr bwMode="auto">
            <a:xfrm>
              <a:off x="3365" y="1981"/>
              <a:ext cx="34" cy="4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72" name="Oval 57">
              <a:extLst>
                <a:ext uri="{FF2B5EF4-FFF2-40B4-BE49-F238E27FC236}">
                  <a16:creationId xmlns:a16="http://schemas.microsoft.com/office/drawing/2014/main" id="{AF6E0378-174C-4CB7-955B-0D4B83B24FFF}"/>
                </a:ext>
              </a:extLst>
            </p:cNvPr>
            <p:cNvSpPr>
              <a:spLocks noChangeAspect="1" noChangeArrowheads="1"/>
            </p:cNvSpPr>
            <p:nvPr/>
          </p:nvSpPr>
          <p:spPr bwMode="auto">
            <a:xfrm>
              <a:off x="2910" y="1981"/>
              <a:ext cx="33" cy="4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74" name="Oval 58">
              <a:extLst>
                <a:ext uri="{FF2B5EF4-FFF2-40B4-BE49-F238E27FC236}">
                  <a16:creationId xmlns:a16="http://schemas.microsoft.com/office/drawing/2014/main" id="{A4F584FB-697F-4BA7-9E7F-1FBD40A58DCA}"/>
                </a:ext>
              </a:extLst>
            </p:cNvPr>
            <p:cNvSpPr>
              <a:spLocks noChangeAspect="1" noChangeArrowheads="1"/>
            </p:cNvSpPr>
            <p:nvPr/>
          </p:nvSpPr>
          <p:spPr bwMode="auto">
            <a:xfrm>
              <a:off x="2458" y="1981"/>
              <a:ext cx="34" cy="4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75" name="Oval 59">
              <a:extLst>
                <a:ext uri="{FF2B5EF4-FFF2-40B4-BE49-F238E27FC236}">
                  <a16:creationId xmlns:a16="http://schemas.microsoft.com/office/drawing/2014/main" id="{99A000A4-0315-4D50-8B5A-EFFBF040A0DE}"/>
                </a:ext>
              </a:extLst>
            </p:cNvPr>
            <p:cNvSpPr>
              <a:spLocks noChangeAspect="1" noChangeArrowheads="1"/>
            </p:cNvSpPr>
            <p:nvPr/>
          </p:nvSpPr>
          <p:spPr bwMode="auto">
            <a:xfrm>
              <a:off x="1998" y="1981"/>
              <a:ext cx="33" cy="4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76" name="Oval 60">
              <a:extLst>
                <a:ext uri="{FF2B5EF4-FFF2-40B4-BE49-F238E27FC236}">
                  <a16:creationId xmlns:a16="http://schemas.microsoft.com/office/drawing/2014/main" id="{D110CB8C-6353-4B1D-9654-3D5441A8EAE8}"/>
                </a:ext>
              </a:extLst>
            </p:cNvPr>
            <p:cNvSpPr>
              <a:spLocks noChangeAspect="1" noChangeArrowheads="1"/>
            </p:cNvSpPr>
            <p:nvPr/>
          </p:nvSpPr>
          <p:spPr bwMode="auto">
            <a:xfrm>
              <a:off x="1559" y="1981"/>
              <a:ext cx="34" cy="4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77" name="Oval 61">
              <a:extLst>
                <a:ext uri="{FF2B5EF4-FFF2-40B4-BE49-F238E27FC236}">
                  <a16:creationId xmlns:a16="http://schemas.microsoft.com/office/drawing/2014/main" id="{15BD6FF9-F0E9-4D88-BC9F-3E16EDCB0913}"/>
                </a:ext>
              </a:extLst>
            </p:cNvPr>
            <p:cNvSpPr>
              <a:spLocks noChangeAspect="1" noChangeArrowheads="1"/>
            </p:cNvSpPr>
            <p:nvPr/>
          </p:nvSpPr>
          <p:spPr bwMode="auto">
            <a:xfrm>
              <a:off x="1113" y="1981"/>
              <a:ext cx="34" cy="4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78" name="Text Box 62">
              <a:extLst>
                <a:ext uri="{FF2B5EF4-FFF2-40B4-BE49-F238E27FC236}">
                  <a16:creationId xmlns:a16="http://schemas.microsoft.com/office/drawing/2014/main" id="{E6A8CEFF-14B5-4FA9-9A9F-DF4E7458973A}"/>
                </a:ext>
              </a:extLst>
            </p:cNvPr>
            <p:cNvSpPr txBox="1">
              <a:spLocks noChangeArrowheads="1"/>
            </p:cNvSpPr>
            <p:nvPr/>
          </p:nvSpPr>
          <p:spPr bwMode="auto">
            <a:xfrm>
              <a:off x="874" y="2113"/>
              <a:ext cx="105"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l-GR" altLang="en-US" sz="1200" b="1"/>
                <a:t>0</a:t>
              </a:r>
            </a:p>
          </p:txBody>
        </p:sp>
        <p:sp>
          <p:nvSpPr>
            <p:cNvPr id="79" name="Text Box 63">
              <a:extLst>
                <a:ext uri="{FF2B5EF4-FFF2-40B4-BE49-F238E27FC236}">
                  <a16:creationId xmlns:a16="http://schemas.microsoft.com/office/drawing/2014/main" id="{94754720-C96E-4D16-86DE-B56213E962C3}"/>
                </a:ext>
              </a:extLst>
            </p:cNvPr>
            <p:cNvSpPr txBox="1">
              <a:spLocks noChangeArrowheads="1"/>
            </p:cNvSpPr>
            <p:nvPr/>
          </p:nvSpPr>
          <p:spPr bwMode="auto">
            <a:xfrm>
              <a:off x="4472" y="2119"/>
              <a:ext cx="71"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l-GR" altLang="en-US" sz="1200" b="1"/>
                <a:t>1</a:t>
              </a:r>
            </a:p>
          </p:txBody>
        </p:sp>
        <p:sp>
          <p:nvSpPr>
            <p:cNvPr id="80" name="AutoShape 68">
              <a:extLst>
                <a:ext uri="{FF2B5EF4-FFF2-40B4-BE49-F238E27FC236}">
                  <a16:creationId xmlns:a16="http://schemas.microsoft.com/office/drawing/2014/main" id="{F5924D8F-1B9B-4C61-BEE9-E792F4D888AE}"/>
                </a:ext>
              </a:extLst>
            </p:cNvPr>
            <p:cNvSpPr>
              <a:spLocks/>
            </p:cNvSpPr>
            <p:nvPr/>
          </p:nvSpPr>
          <p:spPr bwMode="auto">
            <a:xfrm rot="-5400000">
              <a:off x="2410" y="1955"/>
              <a:ext cx="113" cy="442"/>
            </a:xfrm>
            <a:prstGeom prst="leftBrace">
              <a:avLst>
                <a:gd name="adj1" fmla="val 3259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81" name="Text Box 69">
              <a:extLst>
                <a:ext uri="{FF2B5EF4-FFF2-40B4-BE49-F238E27FC236}">
                  <a16:creationId xmlns:a16="http://schemas.microsoft.com/office/drawing/2014/main" id="{645081D0-3F3F-4938-B8EA-2F9A9C358EA4}"/>
                </a:ext>
              </a:extLst>
            </p:cNvPr>
            <p:cNvSpPr txBox="1">
              <a:spLocks noChangeArrowheads="1"/>
            </p:cNvSpPr>
            <p:nvPr/>
          </p:nvSpPr>
          <p:spPr bwMode="auto">
            <a:xfrm>
              <a:off x="2229" y="2241"/>
              <a:ext cx="51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500" b="1">
                  <a:latin typeface="Times New Roman" panose="02020603050405020304" pitchFamily="18" charset="0"/>
                </a:rPr>
                <a:t>q</a:t>
              </a:r>
              <a:r>
                <a:rPr lang="el-GR" altLang="en-US" sz="1500" b="1">
                  <a:latin typeface="Times New Roman" panose="02020603050405020304" pitchFamily="18" charset="0"/>
                </a:rPr>
                <a:t> = 1/256</a:t>
              </a:r>
              <a:endParaRPr lang="el-GR" altLang="en-US" sz="2400" b="1"/>
            </a:p>
          </p:txBody>
        </p:sp>
        <p:sp>
          <p:nvSpPr>
            <p:cNvPr id="82" name="Text Box 70">
              <a:extLst>
                <a:ext uri="{FF2B5EF4-FFF2-40B4-BE49-F238E27FC236}">
                  <a16:creationId xmlns:a16="http://schemas.microsoft.com/office/drawing/2014/main" id="{3FAA6A24-0E86-435F-9267-4217F45748FD}"/>
                </a:ext>
              </a:extLst>
            </p:cNvPr>
            <p:cNvSpPr txBox="1">
              <a:spLocks noChangeArrowheads="1"/>
            </p:cNvSpPr>
            <p:nvPr/>
          </p:nvSpPr>
          <p:spPr bwMode="auto">
            <a:xfrm>
              <a:off x="1097" y="1765"/>
              <a:ext cx="138"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700" b="1">
                  <a:latin typeface="Times New Roman" panose="02020603050405020304" pitchFamily="18" charset="0"/>
                </a:rPr>
                <a:t>x</a:t>
              </a:r>
              <a:r>
                <a:rPr lang="en-US" altLang="en-US" sz="1700" b="1" baseline="-25000">
                  <a:latin typeface="Times New Roman" panose="02020603050405020304" pitchFamily="18" charset="0"/>
                </a:rPr>
                <a:t>0</a:t>
              </a:r>
              <a:endParaRPr lang="el-GR" altLang="en-US" sz="2800" b="1"/>
            </a:p>
          </p:txBody>
        </p:sp>
        <p:sp>
          <p:nvSpPr>
            <p:cNvPr id="83" name="Text Box 71">
              <a:extLst>
                <a:ext uri="{FF2B5EF4-FFF2-40B4-BE49-F238E27FC236}">
                  <a16:creationId xmlns:a16="http://schemas.microsoft.com/office/drawing/2014/main" id="{E4CF3CAA-7A7A-4298-B876-4CE8E4B13050}"/>
                </a:ext>
              </a:extLst>
            </p:cNvPr>
            <p:cNvSpPr txBox="1">
              <a:spLocks noChangeArrowheads="1"/>
            </p:cNvSpPr>
            <p:nvPr/>
          </p:nvSpPr>
          <p:spPr bwMode="auto">
            <a:xfrm>
              <a:off x="1540" y="1765"/>
              <a:ext cx="17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700" b="1">
                  <a:latin typeface="Times New Roman" panose="02020603050405020304" pitchFamily="18" charset="0"/>
                </a:rPr>
                <a:t>x</a:t>
              </a:r>
              <a:r>
                <a:rPr lang="en-US" altLang="en-US" sz="1700" b="1" baseline="-25000">
                  <a:latin typeface="Times New Roman" panose="02020603050405020304" pitchFamily="18" charset="0"/>
                </a:rPr>
                <a:t>1</a:t>
              </a:r>
              <a:endParaRPr lang="el-GR" altLang="en-US" sz="2800" b="1"/>
            </a:p>
          </p:txBody>
        </p:sp>
        <p:sp>
          <p:nvSpPr>
            <p:cNvPr id="84" name="Text Box 72">
              <a:extLst>
                <a:ext uri="{FF2B5EF4-FFF2-40B4-BE49-F238E27FC236}">
                  <a16:creationId xmlns:a16="http://schemas.microsoft.com/office/drawing/2014/main" id="{97824CF1-ECD8-4A8A-9AA1-53A764CB635B}"/>
                </a:ext>
              </a:extLst>
            </p:cNvPr>
            <p:cNvSpPr txBox="1">
              <a:spLocks noChangeArrowheads="1"/>
            </p:cNvSpPr>
            <p:nvPr/>
          </p:nvSpPr>
          <p:spPr bwMode="auto">
            <a:xfrm>
              <a:off x="1980" y="1765"/>
              <a:ext cx="174"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700" b="1">
                  <a:latin typeface="Times New Roman" panose="02020603050405020304" pitchFamily="18" charset="0"/>
                </a:rPr>
                <a:t>x</a:t>
              </a:r>
              <a:r>
                <a:rPr lang="en-US" altLang="en-US" sz="1700" b="1" baseline="-25000">
                  <a:latin typeface="Times New Roman" panose="02020603050405020304" pitchFamily="18" charset="0"/>
                </a:rPr>
                <a:t>2</a:t>
              </a:r>
              <a:endParaRPr lang="el-GR" altLang="en-US" sz="2800" b="1"/>
            </a:p>
          </p:txBody>
        </p:sp>
        <p:sp>
          <p:nvSpPr>
            <p:cNvPr id="85" name="Text Box 73">
              <a:extLst>
                <a:ext uri="{FF2B5EF4-FFF2-40B4-BE49-F238E27FC236}">
                  <a16:creationId xmlns:a16="http://schemas.microsoft.com/office/drawing/2014/main" id="{9563EF55-4910-4EBF-96B5-AD43CFB3E868}"/>
                </a:ext>
              </a:extLst>
            </p:cNvPr>
            <p:cNvSpPr txBox="1">
              <a:spLocks noChangeArrowheads="1"/>
            </p:cNvSpPr>
            <p:nvPr/>
          </p:nvSpPr>
          <p:spPr bwMode="auto">
            <a:xfrm>
              <a:off x="3351" y="1765"/>
              <a:ext cx="159"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700" b="1">
                  <a:latin typeface="Times New Roman" panose="02020603050405020304" pitchFamily="18" charset="0"/>
                </a:rPr>
                <a:t>x</a:t>
              </a:r>
              <a:r>
                <a:rPr lang="en-US" altLang="en-US" sz="1700" b="1" baseline="-25000">
                  <a:latin typeface="Times New Roman" panose="02020603050405020304" pitchFamily="18" charset="0"/>
                </a:rPr>
                <a:t>k</a:t>
              </a:r>
              <a:endParaRPr lang="el-GR" altLang="en-US" sz="2800" b="1"/>
            </a:p>
          </p:txBody>
        </p:sp>
        <p:sp>
          <p:nvSpPr>
            <p:cNvPr id="86" name="Text Box 74">
              <a:extLst>
                <a:ext uri="{FF2B5EF4-FFF2-40B4-BE49-F238E27FC236}">
                  <a16:creationId xmlns:a16="http://schemas.microsoft.com/office/drawing/2014/main" id="{CBC76064-C27A-4AD2-91B8-D939D3B47E1C}"/>
                </a:ext>
              </a:extLst>
            </p:cNvPr>
            <p:cNvSpPr txBox="1">
              <a:spLocks noChangeArrowheads="1"/>
            </p:cNvSpPr>
            <p:nvPr/>
          </p:nvSpPr>
          <p:spPr bwMode="auto">
            <a:xfrm>
              <a:off x="2559" y="1744"/>
              <a:ext cx="266"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latin typeface="Times New Roman" panose="02020603050405020304" pitchFamily="18" charset="0"/>
                </a:rPr>
                <a:t>.  .  .</a:t>
              </a:r>
              <a:endParaRPr lang="el-GR" altLang="en-US" sz="2800" b="1"/>
            </a:p>
          </p:txBody>
        </p:sp>
        <p:sp>
          <p:nvSpPr>
            <p:cNvPr id="87" name="Text Box 75">
              <a:extLst>
                <a:ext uri="{FF2B5EF4-FFF2-40B4-BE49-F238E27FC236}">
                  <a16:creationId xmlns:a16="http://schemas.microsoft.com/office/drawing/2014/main" id="{BFF73874-4CF4-47A5-B8FC-2530BEDE9618}"/>
                </a:ext>
              </a:extLst>
            </p:cNvPr>
            <p:cNvSpPr txBox="1">
              <a:spLocks noChangeArrowheads="1"/>
            </p:cNvSpPr>
            <p:nvPr/>
          </p:nvSpPr>
          <p:spPr bwMode="auto">
            <a:xfrm>
              <a:off x="3726" y="1744"/>
              <a:ext cx="265"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latin typeface="Times New Roman" panose="02020603050405020304" pitchFamily="18" charset="0"/>
                </a:rPr>
                <a:t>.  .  .</a:t>
              </a:r>
              <a:endParaRPr lang="el-GR" altLang="en-US" sz="2800" b="1"/>
            </a:p>
          </p:txBody>
        </p:sp>
        <p:sp>
          <p:nvSpPr>
            <p:cNvPr id="88" name="Text Box 76">
              <a:extLst>
                <a:ext uri="{FF2B5EF4-FFF2-40B4-BE49-F238E27FC236}">
                  <a16:creationId xmlns:a16="http://schemas.microsoft.com/office/drawing/2014/main" id="{7FE20A75-A606-4915-9372-1C986866E134}"/>
                </a:ext>
              </a:extLst>
            </p:cNvPr>
            <p:cNvSpPr txBox="1">
              <a:spLocks noChangeArrowheads="1"/>
            </p:cNvSpPr>
            <p:nvPr/>
          </p:nvSpPr>
          <p:spPr bwMode="auto">
            <a:xfrm>
              <a:off x="4222" y="1765"/>
              <a:ext cx="258"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700" b="1">
                  <a:latin typeface="Times New Roman" panose="02020603050405020304" pitchFamily="18" charset="0"/>
                </a:rPr>
                <a:t>x</a:t>
              </a:r>
              <a:r>
                <a:rPr lang="el-GR" altLang="en-US" sz="1700" b="1" baseline="-25000">
                  <a:latin typeface="Times New Roman" panose="02020603050405020304" pitchFamily="18" charset="0"/>
                </a:rPr>
                <a:t>255</a:t>
              </a:r>
              <a:endParaRPr lang="el-GR" altLang="en-US" sz="2800" b="1"/>
            </a:p>
          </p:txBody>
        </p:sp>
        <p:grpSp>
          <p:nvGrpSpPr>
            <p:cNvPr id="89" name="Group 83">
              <a:extLst>
                <a:ext uri="{FF2B5EF4-FFF2-40B4-BE49-F238E27FC236}">
                  <a16:creationId xmlns:a16="http://schemas.microsoft.com/office/drawing/2014/main" id="{2AA8C43B-CF15-4043-82AE-4D0EC4EE73C2}"/>
                </a:ext>
              </a:extLst>
            </p:cNvPr>
            <p:cNvGrpSpPr>
              <a:grpSpLocks/>
            </p:cNvGrpSpPr>
            <p:nvPr/>
          </p:nvGrpSpPr>
          <p:grpSpPr bwMode="auto">
            <a:xfrm>
              <a:off x="1287" y="2065"/>
              <a:ext cx="152" cy="232"/>
              <a:chOff x="1649" y="2750"/>
              <a:chExt cx="152" cy="232"/>
            </a:xfrm>
          </p:grpSpPr>
          <p:sp>
            <p:nvSpPr>
              <p:cNvPr id="106" name="Text Box 80">
                <a:extLst>
                  <a:ext uri="{FF2B5EF4-FFF2-40B4-BE49-F238E27FC236}">
                    <a16:creationId xmlns:a16="http://schemas.microsoft.com/office/drawing/2014/main" id="{0E40AD32-0B56-43FE-94E0-3FAAE08FEB2D}"/>
                  </a:ext>
                </a:extLst>
              </p:cNvPr>
              <p:cNvSpPr txBox="1">
                <a:spLocks noChangeArrowheads="1"/>
              </p:cNvSpPr>
              <p:nvPr/>
            </p:nvSpPr>
            <p:spPr bwMode="auto">
              <a:xfrm>
                <a:off x="1693" y="2750"/>
                <a:ext cx="74"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1" hangingPunct="1">
                  <a:spcBef>
                    <a:spcPct val="50000"/>
                  </a:spcBef>
                  <a:defRPr/>
                </a:pPr>
                <a:r>
                  <a:rPr lang="el-GR" altLang="x-none" sz="1000" b="1">
                    <a:latin typeface="Arial" charset="0"/>
                  </a:rPr>
                  <a:t>1</a:t>
                </a:r>
              </a:p>
            </p:txBody>
          </p:sp>
          <p:sp>
            <p:nvSpPr>
              <p:cNvPr id="107" name="Text Box 81">
                <a:extLst>
                  <a:ext uri="{FF2B5EF4-FFF2-40B4-BE49-F238E27FC236}">
                    <a16:creationId xmlns:a16="http://schemas.microsoft.com/office/drawing/2014/main" id="{CB43B779-1071-4C76-A132-BF9E99B3A9F8}"/>
                  </a:ext>
                </a:extLst>
              </p:cNvPr>
              <p:cNvSpPr txBox="1">
                <a:spLocks noChangeArrowheads="1"/>
              </p:cNvSpPr>
              <p:nvPr/>
            </p:nvSpPr>
            <p:spPr bwMode="auto">
              <a:xfrm>
                <a:off x="1649" y="2886"/>
                <a:ext cx="1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1" hangingPunct="1">
                  <a:spcBef>
                    <a:spcPct val="50000"/>
                  </a:spcBef>
                  <a:defRPr/>
                </a:pPr>
                <a:r>
                  <a:rPr lang="el-GR" altLang="x-none" sz="1000" b="1">
                    <a:latin typeface="Arial" charset="0"/>
                  </a:rPr>
                  <a:t>256</a:t>
                </a:r>
              </a:p>
            </p:txBody>
          </p:sp>
          <p:sp>
            <p:nvSpPr>
              <p:cNvPr id="108" name="Line 82">
                <a:extLst>
                  <a:ext uri="{FF2B5EF4-FFF2-40B4-BE49-F238E27FC236}">
                    <a16:creationId xmlns:a16="http://schemas.microsoft.com/office/drawing/2014/main" id="{E8730D7D-919B-4E7A-BEB8-1DC27EB7A65C}"/>
                  </a:ext>
                </a:extLst>
              </p:cNvPr>
              <p:cNvSpPr>
                <a:spLocks noChangeShapeType="1"/>
              </p:cNvSpPr>
              <p:nvPr/>
            </p:nvSpPr>
            <p:spPr bwMode="auto">
              <a:xfrm>
                <a:off x="1655" y="2869"/>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grpSp>
        <p:grpSp>
          <p:nvGrpSpPr>
            <p:cNvPr id="90" name="Group 84">
              <a:extLst>
                <a:ext uri="{FF2B5EF4-FFF2-40B4-BE49-F238E27FC236}">
                  <a16:creationId xmlns:a16="http://schemas.microsoft.com/office/drawing/2014/main" id="{B74C322D-5B63-4E2C-B7C8-774559F04816}"/>
                </a:ext>
              </a:extLst>
            </p:cNvPr>
            <p:cNvGrpSpPr>
              <a:grpSpLocks/>
            </p:cNvGrpSpPr>
            <p:nvPr/>
          </p:nvGrpSpPr>
          <p:grpSpPr bwMode="auto">
            <a:xfrm>
              <a:off x="1719" y="2064"/>
              <a:ext cx="152" cy="232"/>
              <a:chOff x="1649" y="2750"/>
              <a:chExt cx="152" cy="232"/>
            </a:xfrm>
          </p:grpSpPr>
          <p:sp>
            <p:nvSpPr>
              <p:cNvPr id="103" name="Text Box 85">
                <a:extLst>
                  <a:ext uri="{FF2B5EF4-FFF2-40B4-BE49-F238E27FC236}">
                    <a16:creationId xmlns:a16="http://schemas.microsoft.com/office/drawing/2014/main" id="{D119B140-3C5F-48C1-9A9A-78C1C666A8F9}"/>
                  </a:ext>
                </a:extLst>
              </p:cNvPr>
              <p:cNvSpPr txBox="1">
                <a:spLocks noChangeArrowheads="1"/>
              </p:cNvSpPr>
              <p:nvPr/>
            </p:nvSpPr>
            <p:spPr bwMode="auto">
              <a:xfrm>
                <a:off x="1693" y="2750"/>
                <a:ext cx="74"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1" hangingPunct="1">
                  <a:spcBef>
                    <a:spcPct val="50000"/>
                  </a:spcBef>
                  <a:defRPr/>
                </a:pPr>
                <a:r>
                  <a:rPr lang="el-GR" altLang="x-none" sz="1000" b="1">
                    <a:latin typeface="Arial" charset="0"/>
                  </a:rPr>
                  <a:t>2</a:t>
                </a:r>
              </a:p>
            </p:txBody>
          </p:sp>
          <p:sp>
            <p:nvSpPr>
              <p:cNvPr id="104" name="Text Box 86">
                <a:extLst>
                  <a:ext uri="{FF2B5EF4-FFF2-40B4-BE49-F238E27FC236}">
                    <a16:creationId xmlns:a16="http://schemas.microsoft.com/office/drawing/2014/main" id="{E17E4515-30C7-4BA3-B65D-94584D65329C}"/>
                  </a:ext>
                </a:extLst>
              </p:cNvPr>
              <p:cNvSpPr txBox="1">
                <a:spLocks noChangeArrowheads="1"/>
              </p:cNvSpPr>
              <p:nvPr/>
            </p:nvSpPr>
            <p:spPr bwMode="auto">
              <a:xfrm>
                <a:off x="1649" y="2886"/>
                <a:ext cx="1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1" hangingPunct="1">
                  <a:spcBef>
                    <a:spcPct val="50000"/>
                  </a:spcBef>
                  <a:defRPr/>
                </a:pPr>
                <a:r>
                  <a:rPr lang="el-GR" altLang="x-none" sz="1000" b="1">
                    <a:latin typeface="Arial" charset="0"/>
                  </a:rPr>
                  <a:t>256</a:t>
                </a:r>
              </a:p>
            </p:txBody>
          </p:sp>
          <p:sp>
            <p:nvSpPr>
              <p:cNvPr id="105" name="Line 87">
                <a:extLst>
                  <a:ext uri="{FF2B5EF4-FFF2-40B4-BE49-F238E27FC236}">
                    <a16:creationId xmlns:a16="http://schemas.microsoft.com/office/drawing/2014/main" id="{EB55476F-1207-4B89-BD51-A17495590382}"/>
                  </a:ext>
                </a:extLst>
              </p:cNvPr>
              <p:cNvSpPr>
                <a:spLocks noChangeShapeType="1"/>
              </p:cNvSpPr>
              <p:nvPr/>
            </p:nvSpPr>
            <p:spPr bwMode="auto">
              <a:xfrm>
                <a:off x="1655" y="2869"/>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grpSp>
        <p:grpSp>
          <p:nvGrpSpPr>
            <p:cNvPr id="91" name="Group 88">
              <a:extLst>
                <a:ext uri="{FF2B5EF4-FFF2-40B4-BE49-F238E27FC236}">
                  <a16:creationId xmlns:a16="http://schemas.microsoft.com/office/drawing/2014/main" id="{9E2466AC-0CDA-44C4-B6D7-197BABD07ECE}"/>
                </a:ext>
              </a:extLst>
            </p:cNvPr>
            <p:cNvGrpSpPr>
              <a:grpSpLocks/>
            </p:cNvGrpSpPr>
            <p:nvPr/>
          </p:nvGrpSpPr>
          <p:grpSpPr bwMode="auto">
            <a:xfrm>
              <a:off x="3096" y="2082"/>
              <a:ext cx="152" cy="232"/>
              <a:chOff x="1649" y="2750"/>
              <a:chExt cx="152" cy="232"/>
            </a:xfrm>
          </p:grpSpPr>
          <p:sp>
            <p:nvSpPr>
              <p:cNvPr id="100" name="Text Box 89">
                <a:extLst>
                  <a:ext uri="{FF2B5EF4-FFF2-40B4-BE49-F238E27FC236}">
                    <a16:creationId xmlns:a16="http://schemas.microsoft.com/office/drawing/2014/main" id="{F7C426B0-5FF3-40AA-B033-CA22688081B0}"/>
                  </a:ext>
                </a:extLst>
              </p:cNvPr>
              <p:cNvSpPr txBox="1">
                <a:spLocks noChangeArrowheads="1"/>
              </p:cNvSpPr>
              <p:nvPr/>
            </p:nvSpPr>
            <p:spPr bwMode="auto">
              <a:xfrm>
                <a:off x="1693" y="2750"/>
                <a:ext cx="74"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1" hangingPunct="1">
                  <a:spcBef>
                    <a:spcPct val="50000"/>
                  </a:spcBef>
                  <a:defRPr/>
                </a:pPr>
                <a:r>
                  <a:rPr lang="en-US" altLang="x-none" sz="1000" b="1">
                    <a:latin typeface="Arial" charset="0"/>
                  </a:rPr>
                  <a:t>k</a:t>
                </a:r>
                <a:endParaRPr lang="el-GR" altLang="x-none" sz="1000" b="1">
                  <a:latin typeface="Arial" charset="0"/>
                </a:endParaRPr>
              </a:p>
            </p:txBody>
          </p:sp>
          <p:sp>
            <p:nvSpPr>
              <p:cNvPr id="101" name="Text Box 90">
                <a:extLst>
                  <a:ext uri="{FF2B5EF4-FFF2-40B4-BE49-F238E27FC236}">
                    <a16:creationId xmlns:a16="http://schemas.microsoft.com/office/drawing/2014/main" id="{8A1A6099-0CE7-49B3-A0A9-1E8083EA5987}"/>
                  </a:ext>
                </a:extLst>
              </p:cNvPr>
              <p:cNvSpPr txBox="1">
                <a:spLocks noChangeArrowheads="1"/>
              </p:cNvSpPr>
              <p:nvPr/>
            </p:nvSpPr>
            <p:spPr bwMode="auto">
              <a:xfrm>
                <a:off x="1649" y="2886"/>
                <a:ext cx="1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1" hangingPunct="1">
                  <a:spcBef>
                    <a:spcPct val="50000"/>
                  </a:spcBef>
                  <a:defRPr/>
                </a:pPr>
                <a:r>
                  <a:rPr lang="el-GR" altLang="x-none" sz="1000" b="1">
                    <a:latin typeface="Arial" charset="0"/>
                  </a:rPr>
                  <a:t>256</a:t>
                </a:r>
              </a:p>
            </p:txBody>
          </p:sp>
          <p:sp>
            <p:nvSpPr>
              <p:cNvPr id="102" name="Line 91">
                <a:extLst>
                  <a:ext uri="{FF2B5EF4-FFF2-40B4-BE49-F238E27FC236}">
                    <a16:creationId xmlns:a16="http://schemas.microsoft.com/office/drawing/2014/main" id="{73D70EA7-597B-4E2F-80FC-B9955D7CE229}"/>
                  </a:ext>
                </a:extLst>
              </p:cNvPr>
              <p:cNvSpPr>
                <a:spLocks noChangeShapeType="1"/>
              </p:cNvSpPr>
              <p:nvPr/>
            </p:nvSpPr>
            <p:spPr bwMode="auto">
              <a:xfrm>
                <a:off x="1655" y="2869"/>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grpSp>
        <p:grpSp>
          <p:nvGrpSpPr>
            <p:cNvPr id="92" name="Group 96">
              <a:extLst>
                <a:ext uri="{FF2B5EF4-FFF2-40B4-BE49-F238E27FC236}">
                  <a16:creationId xmlns:a16="http://schemas.microsoft.com/office/drawing/2014/main" id="{6AB2DF2A-5449-4C29-946D-D90D4DC480F9}"/>
                </a:ext>
              </a:extLst>
            </p:cNvPr>
            <p:cNvGrpSpPr>
              <a:grpSpLocks/>
            </p:cNvGrpSpPr>
            <p:nvPr/>
          </p:nvGrpSpPr>
          <p:grpSpPr bwMode="auto">
            <a:xfrm>
              <a:off x="3519" y="2079"/>
              <a:ext cx="166" cy="232"/>
              <a:chOff x="2057" y="3158"/>
              <a:chExt cx="166" cy="232"/>
            </a:xfrm>
          </p:grpSpPr>
          <p:sp>
            <p:nvSpPr>
              <p:cNvPr id="97" name="Text Box 93">
                <a:extLst>
                  <a:ext uri="{FF2B5EF4-FFF2-40B4-BE49-F238E27FC236}">
                    <a16:creationId xmlns:a16="http://schemas.microsoft.com/office/drawing/2014/main" id="{5E716967-31AF-4442-8BBD-F5E04B59C184}"/>
                  </a:ext>
                </a:extLst>
              </p:cNvPr>
              <p:cNvSpPr txBox="1">
                <a:spLocks noChangeArrowheads="1"/>
              </p:cNvSpPr>
              <p:nvPr/>
            </p:nvSpPr>
            <p:spPr bwMode="auto">
              <a:xfrm>
                <a:off x="2059" y="3158"/>
                <a:ext cx="164"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1" hangingPunct="1">
                  <a:spcBef>
                    <a:spcPct val="50000"/>
                  </a:spcBef>
                  <a:defRPr/>
                </a:pPr>
                <a:r>
                  <a:rPr lang="en-US" altLang="x-none" sz="1000" b="1">
                    <a:latin typeface="Arial" charset="0"/>
                  </a:rPr>
                  <a:t>k+</a:t>
                </a:r>
                <a:r>
                  <a:rPr lang="el-GR" altLang="x-none" sz="1000" b="1">
                    <a:latin typeface="Arial" charset="0"/>
                  </a:rPr>
                  <a:t>1</a:t>
                </a:r>
              </a:p>
            </p:txBody>
          </p:sp>
          <p:sp>
            <p:nvSpPr>
              <p:cNvPr id="98" name="Text Box 94">
                <a:extLst>
                  <a:ext uri="{FF2B5EF4-FFF2-40B4-BE49-F238E27FC236}">
                    <a16:creationId xmlns:a16="http://schemas.microsoft.com/office/drawing/2014/main" id="{88ABF044-DEC2-4B00-8E74-EB8656732438}"/>
                  </a:ext>
                </a:extLst>
              </p:cNvPr>
              <p:cNvSpPr txBox="1">
                <a:spLocks noChangeArrowheads="1"/>
              </p:cNvSpPr>
              <p:nvPr/>
            </p:nvSpPr>
            <p:spPr bwMode="auto">
              <a:xfrm>
                <a:off x="2057" y="3294"/>
                <a:ext cx="1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1" hangingPunct="1">
                  <a:spcBef>
                    <a:spcPct val="50000"/>
                  </a:spcBef>
                  <a:defRPr/>
                </a:pPr>
                <a:r>
                  <a:rPr lang="el-GR" altLang="x-none" sz="1000" b="1">
                    <a:latin typeface="Arial" charset="0"/>
                  </a:rPr>
                  <a:t>256</a:t>
                </a:r>
              </a:p>
            </p:txBody>
          </p:sp>
          <p:sp>
            <p:nvSpPr>
              <p:cNvPr id="99" name="Line 95">
                <a:extLst>
                  <a:ext uri="{FF2B5EF4-FFF2-40B4-BE49-F238E27FC236}">
                    <a16:creationId xmlns:a16="http://schemas.microsoft.com/office/drawing/2014/main" id="{A1BDF969-DF46-4406-ADBE-A61416F63658}"/>
                  </a:ext>
                </a:extLst>
              </p:cNvPr>
              <p:cNvSpPr>
                <a:spLocks noChangeShapeType="1"/>
              </p:cNvSpPr>
              <p:nvPr/>
            </p:nvSpPr>
            <p:spPr bwMode="auto">
              <a:xfrm>
                <a:off x="2063" y="3277"/>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grpSp>
        <p:sp>
          <p:nvSpPr>
            <p:cNvPr id="93" name="Text Box 97">
              <a:extLst>
                <a:ext uri="{FF2B5EF4-FFF2-40B4-BE49-F238E27FC236}">
                  <a16:creationId xmlns:a16="http://schemas.microsoft.com/office/drawing/2014/main" id="{757C360D-967F-46F9-AFD1-F9F308808C7E}"/>
                </a:ext>
              </a:extLst>
            </p:cNvPr>
            <p:cNvSpPr txBox="1">
              <a:spLocks noChangeArrowheads="1"/>
            </p:cNvSpPr>
            <p:nvPr/>
          </p:nvSpPr>
          <p:spPr bwMode="auto">
            <a:xfrm>
              <a:off x="491" y="2434"/>
              <a:ext cx="4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sz="1400">
                  <a:latin typeface="Arial" charset="0"/>
                </a:rPr>
                <a:t>μαύρο</a:t>
              </a:r>
            </a:p>
          </p:txBody>
        </p:sp>
        <p:sp>
          <p:nvSpPr>
            <p:cNvPr id="94" name="Text Box 98">
              <a:extLst>
                <a:ext uri="{FF2B5EF4-FFF2-40B4-BE49-F238E27FC236}">
                  <a16:creationId xmlns:a16="http://schemas.microsoft.com/office/drawing/2014/main" id="{1BC627A4-5BDA-484C-8B76-1578E3C81238}"/>
                </a:ext>
              </a:extLst>
            </p:cNvPr>
            <p:cNvSpPr txBox="1">
              <a:spLocks noChangeArrowheads="1"/>
            </p:cNvSpPr>
            <p:nvPr/>
          </p:nvSpPr>
          <p:spPr bwMode="auto">
            <a:xfrm>
              <a:off x="4501" y="2432"/>
              <a:ext cx="52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sz="1400">
                  <a:latin typeface="Arial" charset="0"/>
                </a:rPr>
                <a:t>άσπρο</a:t>
              </a:r>
            </a:p>
          </p:txBody>
        </p:sp>
        <p:sp>
          <p:nvSpPr>
            <p:cNvPr id="95" name="Line 100">
              <a:extLst>
                <a:ext uri="{FF2B5EF4-FFF2-40B4-BE49-F238E27FC236}">
                  <a16:creationId xmlns:a16="http://schemas.microsoft.com/office/drawing/2014/main" id="{91F59760-3512-49B1-9E8D-F9C708372A2D}"/>
                </a:ext>
              </a:extLst>
            </p:cNvPr>
            <p:cNvSpPr>
              <a:spLocks noChangeShapeType="1"/>
            </p:cNvSpPr>
            <p:nvPr/>
          </p:nvSpPr>
          <p:spPr bwMode="auto">
            <a:xfrm flipV="1">
              <a:off x="757" y="2253"/>
              <a:ext cx="107" cy="19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96" name="Line 101">
              <a:extLst>
                <a:ext uri="{FF2B5EF4-FFF2-40B4-BE49-F238E27FC236}">
                  <a16:creationId xmlns:a16="http://schemas.microsoft.com/office/drawing/2014/main" id="{857ADC5A-42CC-4675-BF96-29A113CEF245}"/>
                </a:ext>
              </a:extLst>
            </p:cNvPr>
            <p:cNvSpPr>
              <a:spLocks noChangeShapeType="1"/>
            </p:cNvSpPr>
            <p:nvPr/>
          </p:nvSpPr>
          <p:spPr bwMode="auto">
            <a:xfrm flipH="1" flipV="1">
              <a:off x="4540" y="2242"/>
              <a:ext cx="136" cy="20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E8409A-D37B-488E-B260-D2DFEEB06A48}"/>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defRPr/>
            </a:pPr>
            <a:r>
              <a:rPr lang="en-US" altLang="x-none" sz="4000" b="1" u="sng" kern="1200">
                <a:solidFill>
                  <a:srgbClr val="FFFFFF"/>
                </a:solidFill>
                <a:latin typeface="+mj-lt"/>
                <a:ea typeface="+mj-ea"/>
                <a:cs typeface="+mj-cs"/>
              </a:rPr>
              <a:t>Παράδειγμα κβάντισης</a:t>
            </a:r>
          </a:p>
        </p:txBody>
      </p:sp>
      <p:grpSp>
        <p:nvGrpSpPr>
          <p:cNvPr id="68" name="Group 65">
            <a:extLst>
              <a:ext uri="{FF2B5EF4-FFF2-40B4-BE49-F238E27FC236}">
                <a16:creationId xmlns:a16="http://schemas.microsoft.com/office/drawing/2014/main" id="{FBE73448-31A8-4D83-B5FF-4C2F370C48F1}"/>
              </a:ext>
            </a:extLst>
          </p:cNvPr>
          <p:cNvGrpSpPr>
            <a:grpSpLocks/>
          </p:cNvGrpSpPr>
          <p:nvPr/>
        </p:nvGrpSpPr>
        <p:grpSpPr bwMode="auto">
          <a:xfrm>
            <a:off x="2454123" y="2422526"/>
            <a:ext cx="7283450" cy="4322763"/>
            <a:chOff x="440" y="1196"/>
            <a:chExt cx="4588" cy="2723"/>
          </a:xfrm>
        </p:grpSpPr>
        <p:sp>
          <p:nvSpPr>
            <p:cNvPr id="69" name="Rectangle 57">
              <a:extLst>
                <a:ext uri="{FF2B5EF4-FFF2-40B4-BE49-F238E27FC236}">
                  <a16:creationId xmlns:a16="http://schemas.microsoft.com/office/drawing/2014/main" id="{32A41497-780A-4F4B-9B85-FC40D806B455}"/>
                </a:ext>
              </a:extLst>
            </p:cNvPr>
            <p:cNvSpPr>
              <a:spLocks noChangeArrowheads="1"/>
            </p:cNvSpPr>
            <p:nvPr/>
          </p:nvSpPr>
          <p:spPr bwMode="auto">
            <a:xfrm>
              <a:off x="3157" y="1994"/>
              <a:ext cx="429" cy="96"/>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Arial" charset="0"/>
              </a:endParaRPr>
            </a:p>
          </p:txBody>
        </p:sp>
        <p:grpSp>
          <p:nvGrpSpPr>
            <p:cNvPr id="70" name="Group 4">
              <a:extLst>
                <a:ext uri="{FF2B5EF4-FFF2-40B4-BE49-F238E27FC236}">
                  <a16:creationId xmlns:a16="http://schemas.microsoft.com/office/drawing/2014/main" id="{7242D5C8-DFC6-42D5-A7C9-E84D9C0DD631}"/>
                </a:ext>
              </a:extLst>
            </p:cNvPr>
            <p:cNvGrpSpPr>
              <a:grpSpLocks/>
            </p:cNvGrpSpPr>
            <p:nvPr/>
          </p:nvGrpSpPr>
          <p:grpSpPr bwMode="auto">
            <a:xfrm>
              <a:off x="491" y="1780"/>
              <a:ext cx="4537" cy="882"/>
              <a:chOff x="491" y="1744"/>
              <a:chExt cx="4537" cy="882"/>
            </a:xfrm>
          </p:grpSpPr>
          <p:sp>
            <p:nvSpPr>
              <p:cNvPr id="81" name="Line 5">
                <a:extLst>
                  <a:ext uri="{FF2B5EF4-FFF2-40B4-BE49-F238E27FC236}">
                    <a16:creationId xmlns:a16="http://schemas.microsoft.com/office/drawing/2014/main" id="{9C5E44A6-164D-4E5E-AF64-4FFD2E6EE11A}"/>
                  </a:ext>
                </a:extLst>
              </p:cNvPr>
              <p:cNvSpPr>
                <a:spLocks noChangeShapeType="1"/>
              </p:cNvSpPr>
              <p:nvPr/>
            </p:nvSpPr>
            <p:spPr bwMode="auto">
              <a:xfrm>
                <a:off x="599" y="2010"/>
                <a:ext cx="43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
                <a:extLst>
                  <a:ext uri="{FF2B5EF4-FFF2-40B4-BE49-F238E27FC236}">
                    <a16:creationId xmlns:a16="http://schemas.microsoft.com/office/drawing/2014/main" id="{D958B1A5-E8C6-4256-80B1-A732929EA0C7}"/>
                  </a:ext>
                </a:extLst>
              </p:cNvPr>
              <p:cNvSpPr>
                <a:spLocks noChangeShapeType="1"/>
              </p:cNvSpPr>
              <p:nvPr/>
            </p:nvSpPr>
            <p:spPr bwMode="auto">
              <a:xfrm>
                <a:off x="900" y="1927"/>
                <a:ext cx="0" cy="1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7">
                <a:extLst>
                  <a:ext uri="{FF2B5EF4-FFF2-40B4-BE49-F238E27FC236}">
                    <a16:creationId xmlns:a16="http://schemas.microsoft.com/office/drawing/2014/main" id="{83F0020C-9165-40F7-8101-6B2E2C02019C}"/>
                  </a:ext>
                </a:extLst>
              </p:cNvPr>
              <p:cNvSpPr>
                <a:spLocks noChangeShapeType="1"/>
              </p:cNvSpPr>
              <p:nvPr/>
            </p:nvSpPr>
            <p:spPr bwMode="auto">
              <a:xfrm>
                <a:off x="4503" y="1928"/>
                <a:ext cx="0" cy="1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4" name="Group 8">
                <a:extLst>
                  <a:ext uri="{FF2B5EF4-FFF2-40B4-BE49-F238E27FC236}">
                    <a16:creationId xmlns:a16="http://schemas.microsoft.com/office/drawing/2014/main" id="{1139AA49-C4FE-436B-901A-6DD6C5626B18}"/>
                  </a:ext>
                </a:extLst>
              </p:cNvPr>
              <p:cNvGrpSpPr>
                <a:grpSpLocks/>
              </p:cNvGrpSpPr>
              <p:nvPr/>
            </p:nvGrpSpPr>
            <p:grpSpPr bwMode="auto">
              <a:xfrm>
                <a:off x="1352" y="1963"/>
                <a:ext cx="1345" cy="95"/>
                <a:chOff x="3480" y="10680"/>
                <a:chExt cx="2280" cy="121"/>
              </a:xfrm>
            </p:grpSpPr>
            <p:sp>
              <p:nvSpPr>
                <p:cNvPr id="127" name="Line 9">
                  <a:extLst>
                    <a:ext uri="{FF2B5EF4-FFF2-40B4-BE49-F238E27FC236}">
                      <a16:creationId xmlns:a16="http://schemas.microsoft.com/office/drawing/2014/main" id="{B5D063DA-EB1F-485C-8C1C-56DF58564791}"/>
                    </a:ext>
                  </a:extLst>
                </p:cNvPr>
                <p:cNvSpPr>
                  <a:spLocks noChangeShapeType="1"/>
                </p:cNvSpPr>
                <p:nvPr/>
              </p:nvSpPr>
              <p:spPr bwMode="auto">
                <a:xfrm>
                  <a:off x="5760" y="10680"/>
                  <a:ext cx="0" cy="1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
                  <a:extLst>
                    <a:ext uri="{FF2B5EF4-FFF2-40B4-BE49-F238E27FC236}">
                      <a16:creationId xmlns:a16="http://schemas.microsoft.com/office/drawing/2014/main" id="{FA5B5B7E-1C79-4DB0-B07C-94286C7182C0}"/>
                    </a:ext>
                  </a:extLst>
                </p:cNvPr>
                <p:cNvSpPr>
                  <a:spLocks noChangeShapeType="1"/>
                </p:cNvSpPr>
                <p:nvPr/>
              </p:nvSpPr>
              <p:spPr bwMode="auto">
                <a:xfrm>
                  <a:off x="3480" y="10681"/>
                  <a:ext cx="0" cy="1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1">
                  <a:extLst>
                    <a:ext uri="{FF2B5EF4-FFF2-40B4-BE49-F238E27FC236}">
                      <a16:creationId xmlns:a16="http://schemas.microsoft.com/office/drawing/2014/main" id="{4EFEED70-B924-4BF8-9EE7-C0D72DB92E9F}"/>
                    </a:ext>
                  </a:extLst>
                </p:cNvPr>
                <p:cNvSpPr>
                  <a:spLocks noChangeShapeType="1"/>
                </p:cNvSpPr>
                <p:nvPr/>
              </p:nvSpPr>
              <p:spPr bwMode="auto">
                <a:xfrm>
                  <a:off x="4987" y="10680"/>
                  <a:ext cx="0" cy="1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2">
                  <a:extLst>
                    <a:ext uri="{FF2B5EF4-FFF2-40B4-BE49-F238E27FC236}">
                      <a16:creationId xmlns:a16="http://schemas.microsoft.com/office/drawing/2014/main" id="{44F2978B-D606-4FB6-BA87-60170C60E03C}"/>
                    </a:ext>
                  </a:extLst>
                </p:cNvPr>
                <p:cNvSpPr>
                  <a:spLocks noChangeShapeType="1"/>
                </p:cNvSpPr>
                <p:nvPr/>
              </p:nvSpPr>
              <p:spPr bwMode="auto">
                <a:xfrm>
                  <a:off x="4215" y="10680"/>
                  <a:ext cx="0" cy="1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5" name="Line 13">
                <a:extLst>
                  <a:ext uri="{FF2B5EF4-FFF2-40B4-BE49-F238E27FC236}">
                    <a16:creationId xmlns:a16="http://schemas.microsoft.com/office/drawing/2014/main" id="{F5A67A77-7465-47D6-A127-1D64E2200583}"/>
                  </a:ext>
                </a:extLst>
              </p:cNvPr>
              <p:cNvSpPr>
                <a:spLocks noChangeShapeType="1"/>
              </p:cNvSpPr>
              <p:nvPr/>
            </p:nvSpPr>
            <p:spPr bwMode="auto">
              <a:xfrm>
                <a:off x="3157" y="1964"/>
                <a:ext cx="0" cy="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4">
                <a:extLst>
                  <a:ext uri="{FF2B5EF4-FFF2-40B4-BE49-F238E27FC236}">
                    <a16:creationId xmlns:a16="http://schemas.microsoft.com/office/drawing/2014/main" id="{737BFD70-3C73-4B4C-B7DF-717CFBBB8238}"/>
                  </a:ext>
                </a:extLst>
              </p:cNvPr>
              <p:cNvSpPr>
                <a:spLocks noChangeShapeType="1"/>
              </p:cNvSpPr>
              <p:nvPr/>
            </p:nvSpPr>
            <p:spPr bwMode="auto">
              <a:xfrm>
                <a:off x="4046" y="1963"/>
                <a:ext cx="0" cy="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5">
                <a:extLst>
                  <a:ext uri="{FF2B5EF4-FFF2-40B4-BE49-F238E27FC236}">
                    <a16:creationId xmlns:a16="http://schemas.microsoft.com/office/drawing/2014/main" id="{62DDA694-C307-4719-8186-8334BDF76549}"/>
                  </a:ext>
                </a:extLst>
              </p:cNvPr>
              <p:cNvSpPr>
                <a:spLocks noChangeShapeType="1"/>
              </p:cNvSpPr>
              <p:nvPr/>
            </p:nvSpPr>
            <p:spPr bwMode="auto">
              <a:xfrm>
                <a:off x="3591" y="1963"/>
                <a:ext cx="0" cy="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Oval 16">
                <a:extLst>
                  <a:ext uri="{FF2B5EF4-FFF2-40B4-BE49-F238E27FC236}">
                    <a16:creationId xmlns:a16="http://schemas.microsoft.com/office/drawing/2014/main" id="{2935B019-DE87-4E25-BAB5-5BBE722F0373}"/>
                  </a:ext>
                </a:extLst>
              </p:cNvPr>
              <p:cNvSpPr>
                <a:spLocks noChangeAspect="1" noChangeArrowheads="1"/>
              </p:cNvSpPr>
              <p:nvPr/>
            </p:nvSpPr>
            <p:spPr bwMode="auto">
              <a:xfrm>
                <a:off x="4260" y="1981"/>
                <a:ext cx="34" cy="4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89" name="Oval 17">
                <a:extLst>
                  <a:ext uri="{FF2B5EF4-FFF2-40B4-BE49-F238E27FC236}">
                    <a16:creationId xmlns:a16="http://schemas.microsoft.com/office/drawing/2014/main" id="{8229B365-7E75-4852-9DE1-2E2331FB3C20}"/>
                  </a:ext>
                </a:extLst>
              </p:cNvPr>
              <p:cNvSpPr>
                <a:spLocks noChangeAspect="1" noChangeArrowheads="1"/>
              </p:cNvSpPr>
              <p:nvPr/>
            </p:nvSpPr>
            <p:spPr bwMode="auto">
              <a:xfrm>
                <a:off x="3813" y="1981"/>
                <a:ext cx="33" cy="4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90" name="Oval 18">
                <a:extLst>
                  <a:ext uri="{FF2B5EF4-FFF2-40B4-BE49-F238E27FC236}">
                    <a16:creationId xmlns:a16="http://schemas.microsoft.com/office/drawing/2014/main" id="{61716786-E0BA-479A-AA4D-729A97527252}"/>
                  </a:ext>
                </a:extLst>
              </p:cNvPr>
              <p:cNvSpPr>
                <a:spLocks noChangeAspect="1" noChangeArrowheads="1"/>
              </p:cNvSpPr>
              <p:nvPr/>
            </p:nvSpPr>
            <p:spPr bwMode="auto">
              <a:xfrm>
                <a:off x="3365" y="1981"/>
                <a:ext cx="34" cy="4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91" name="Oval 19">
                <a:extLst>
                  <a:ext uri="{FF2B5EF4-FFF2-40B4-BE49-F238E27FC236}">
                    <a16:creationId xmlns:a16="http://schemas.microsoft.com/office/drawing/2014/main" id="{81A7FF76-D3C0-4BD6-A2B5-75540C7A2A1D}"/>
                  </a:ext>
                </a:extLst>
              </p:cNvPr>
              <p:cNvSpPr>
                <a:spLocks noChangeAspect="1" noChangeArrowheads="1"/>
              </p:cNvSpPr>
              <p:nvPr/>
            </p:nvSpPr>
            <p:spPr bwMode="auto">
              <a:xfrm>
                <a:off x="2910" y="1981"/>
                <a:ext cx="33" cy="4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92" name="Oval 20">
                <a:extLst>
                  <a:ext uri="{FF2B5EF4-FFF2-40B4-BE49-F238E27FC236}">
                    <a16:creationId xmlns:a16="http://schemas.microsoft.com/office/drawing/2014/main" id="{4DD4F20C-39EB-4C47-AA70-F283820CA6C6}"/>
                  </a:ext>
                </a:extLst>
              </p:cNvPr>
              <p:cNvSpPr>
                <a:spLocks noChangeAspect="1" noChangeArrowheads="1"/>
              </p:cNvSpPr>
              <p:nvPr/>
            </p:nvSpPr>
            <p:spPr bwMode="auto">
              <a:xfrm>
                <a:off x="2458" y="1981"/>
                <a:ext cx="34" cy="4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93" name="Oval 21">
                <a:extLst>
                  <a:ext uri="{FF2B5EF4-FFF2-40B4-BE49-F238E27FC236}">
                    <a16:creationId xmlns:a16="http://schemas.microsoft.com/office/drawing/2014/main" id="{C067CAD4-4503-40E2-BE82-8329C6508CC8}"/>
                  </a:ext>
                </a:extLst>
              </p:cNvPr>
              <p:cNvSpPr>
                <a:spLocks noChangeAspect="1" noChangeArrowheads="1"/>
              </p:cNvSpPr>
              <p:nvPr/>
            </p:nvSpPr>
            <p:spPr bwMode="auto">
              <a:xfrm>
                <a:off x="1998" y="1981"/>
                <a:ext cx="33" cy="4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94" name="Oval 22">
                <a:extLst>
                  <a:ext uri="{FF2B5EF4-FFF2-40B4-BE49-F238E27FC236}">
                    <a16:creationId xmlns:a16="http://schemas.microsoft.com/office/drawing/2014/main" id="{36DF4571-29EF-48F4-BAA3-7AB629FBFA2F}"/>
                  </a:ext>
                </a:extLst>
              </p:cNvPr>
              <p:cNvSpPr>
                <a:spLocks noChangeAspect="1" noChangeArrowheads="1"/>
              </p:cNvSpPr>
              <p:nvPr/>
            </p:nvSpPr>
            <p:spPr bwMode="auto">
              <a:xfrm>
                <a:off x="1559" y="1981"/>
                <a:ext cx="34" cy="4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95" name="Oval 23">
                <a:extLst>
                  <a:ext uri="{FF2B5EF4-FFF2-40B4-BE49-F238E27FC236}">
                    <a16:creationId xmlns:a16="http://schemas.microsoft.com/office/drawing/2014/main" id="{EA392E9B-8F18-4F25-91C4-346802C4BAC3}"/>
                  </a:ext>
                </a:extLst>
              </p:cNvPr>
              <p:cNvSpPr>
                <a:spLocks noChangeAspect="1" noChangeArrowheads="1"/>
              </p:cNvSpPr>
              <p:nvPr/>
            </p:nvSpPr>
            <p:spPr bwMode="auto">
              <a:xfrm>
                <a:off x="1113" y="1981"/>
                <a:ext cx="34" cy="4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96" name="Text Box 24">
                <a:extLst>
                  <a:ext uri="{FF2B5EF4-FFF2-40B4-BE49-F238E27FC236}">
                    <a16:creationId xmlns:a16="http://schemas.microsoft.com/office/drawing/2014/main" id="{6B6202E7-FB53-4162-AD2B-45C517B02415}"/>
                  </a:ext>
                </a:extLst>
              </p:cNvPr>
              <p:cNvSpPr txBox="1">
                <a:spLocks noChangeArrowheads="1"/>
              </p:cNvSpPr>
              <p:nvPr/>
            </p:nvSpPr>
            <p:spPr bwMode="auto">
              <a:xfrm>
                <a:off x="874" y="2113"/>
                <a:ext cx="105"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l-GR" altLang="en-US" sz="1200" b="1"/>
                  <a:t>0</a:t>
                </a:r>
              </a:p>
            </p:txBody>
          </p:sp>
          <p:sp>
            <p:nvSpPr>
              <p:cNvPr id="97" name="Text Box 25">
                <a:extLst>
                  <a:ext uri="{FF2B5EF4-FFF2-40B4-BE49-F238E27FC236}">
                    <a16:creationId xmlns:a16="http://schemas.microsoft.com/office/drawing/2014/main" id="{C7A38AC9-A313-446A-823C-DCBBCD2D5986}"/>
                  </a:ext>
                </a:extLst>
              </p:cNvPr>
              <p:cNvSpPr txBox="1">
                <a:spLocks noChangeArrowheads="1"/>
              </p:cNvSpPr>
              <p:nvPr/>
            </p:nvSpPr>
            <p:spPr bwMode="auto">
              <a:xfrm>
                <a:off x="4472" y="2119"/>
                <a:ext cx="71"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l-GR" altLang="en-US" sz="1200" b="1"/>
                  <a:t>1</a:t>
                </a:r>
              </a:p>
            </p:txBody>
          </p:sp>
          <p:sp>
            <p:nvSpPr>
              <p:cNvPr id="98" name="AutoShape 26">
                <a:extLst>
                  <a:ext uri="{FF2B5EF4-FFF2-40B4-BE49-F238E27FC236}">
                    <a16:creationId xmlns:a16="http://schemas.microsoft.com/office/drawing/2014/main" id="{3B02FE67-0991-462C-9F4E-661EAC5C644D}"/>
                  </a:ext>
                </a:extLst>
              </p:cNvPr>
              <p:cNvSpPr>
                <a:spLocks/>
              </p:cNvSpPr>
              <p:nvPr/>
            </p:nvSpPr>
            <p:spPr bwMode="auto">
              <a:xfrm rot="-5400000">
                <a:off x="2410" y="1955"/>
                <a:ext cx="113" cy="442"/>
              </a:xfrm>
              <a:prstGeom prst="leftBrace">
                <a:avLst>
                  <a:gd name="adj1" fmla="val 3259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99" name="Text Box 27">
                <a:extLst>
                  <a:ext uri="{FF2B5EF4-FFF2-40B4-BE49-F238E27FC236}">
                    <a16:creationId xmlns:a16="http://schemas.microsoft.com/office/drawing/2014/main" id="{550C5CD7-92D6-48E5-AC44-027F8B590CAB}"/>
                  </a:ext>
                </a:extLst>
              </p:cNvPr>
              <p:cNvSpPr txBox="1">
                <a:spLocks noChangeArrowheads="1"/>
              </p:cNvSpPr>
              <p:nvPr/>
            </p:nvSpPr>
            <p:spPr bwMode="auto">
              <a:xfrm>
                <a:off x="2229" y="2241"/>
                <a:ext cx="51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500" b="1">
                    <a:latin typeface="Times New Roman" panose="02020603050405020304" pitchFamily="18" charset="0"/>
                  </a:rPr>
                  <a:t>q</a:t>
                </a:r>
                <a:r>
                  <a:rPr lang="el-GR" altLang="en-US" sz="1500" b="1">
                    <a:latin typeface="Times New Roman" panose="02020603050405020304" pitchFamily="18" charset="0"/>
                  </a:rPr>
                  <a:t> = 1/256</a:t>
                </a:r>
                <a:endParaRPr lang="el-GR" altLang="en-US" sz="2400" b="1"/>
              </a:p>
            </p:txBody>
          </p:sp>
          <p:sp>
            <p:nvSpPr>
              <p:cNvPr id="100" name="Text Box 28">
                <a:extLst>
                  <a:ext uri="{FF2B5EF4-FFF2-40B4-BE49-F238E27FC236}">
                    <a16:creationId xmlns:a16="http://schemas.microsoft.com/office/drawing/2014/main" id="{A11045F4-053C-4D16-9E9C-FFDC8FD14CBF}"/>
                  </a:ext>
                </a:extLst>
              </p:cNvPr>
              <p:cNvSpPr txBox="1">
                <a:spLocks noChangeArrowheads="1"/>
              </p:cNvSpPr>
              <p:nvPr/>
            </p:nvSpPr>
            <p:spPr bwMode="auto">
              <a:xfrm>
                <a:off x="1097" y="1765"/>
                <a:ext cx="138"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700" b="1">
                    <a:latin typeface="Times New Roman" panose="02020603050405020304" pitchFamily="18" charset="0"/>
                  </a:rPr>
                  <a:t>x</a:t>
                </a:r>
                <a:r>
                  <a:rPr lang="en-US" altLang="en-US" sz="1700" b="1" baseline="-25000">
                    <a:latin typeface="Times New Roman" panose="02020603050405020304" pitchFamily="18" charset="0"/>
                  </a:rPr>
                  <a:t>0</a:t>
                </a:r>
                <a:endParaRPr lang="el-GR" altLang="en-US" sz="2800" b="1"/>
              </a:p>
            </p:txBody>
          </p:sp>
          <p:sp>
            <p:nvSpPr>
              <p:cNvPr id="101" name="Text Box 29">
                <a:extLst>
                  <a:ext uri="{FF2B5EF4-FFF2-40B4-BE49-F238E27FC236}">
                    <a16:creationId xmlns:a16="http://schemas.microsoft.com/office/drawing/2014/main" id="{65C42F94-F217-4EA9-A174-32CE566A5C3A}"/>
                  </a:ext>
                </a:extLst>
              </p:cNvPr>
              <p:cNvSpPr txBox="1">
                <a:spLocks noChangeArrowheads="1"/>
              </p:cNvSpPr>
              <p:nvPr/>
            </p:nvSpPr>
            <p:spPr bwMode="auto">
              <a:xfrm>
                <a:off x="1540" y="1765"/>
                <a:ext cx="17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700" b="1">
                    <a:latin typeface="Times New Roman" panose="02020603050405020304" pitchFamily="18" charset="0"/>
                  </a:rPr>
                  <a:t>x</a:t>
                </a:r>
                <a:r>
                  <a:rPr lang="en-US" altLang="en-US" sz="1700" b="1" baseline="-25000">
                    <a:latin typeface="Times New Roman" panose="02020603050405020304" pitchFamily="18" charset="0"/>
                  </a:rPr>
                  <a:t>1</a:t>
                </a:r>
                <a:endParaRPr lang="el-GR" altLang="en-US" sz="2800" b="1"/>
              </a:p>
            </p:txBody>
          </p:sp>
          <p:sp>
            <p:nvSpPr>
              <p:cNvPr id="102" name="Text Box 30">
                <a:extLst>
                  <a:ext uri="{FF2B5EF4-FFF2-40B4-BE49-F238E27FC236}">
                    <a16:creationId xmlns:a16="http://schemas.microsoft.com/office/drawing/2014/main" id="{7F8E5A9B-DA07-4F4D-A869-F9A340A28048}"/>
                  </a:ext>
                </a:extLst>
              </p:cNvPr>
              <p:cNvSpPr txBox="1">
                <a:spLocks noChangeArrowheads="1"/>
              </p:cNvSpPr>
              <p:nvPr/>
            </p:nvSpPr>
            <p:spPr bwMode="auto">
              <a:xfrm>
                <a:off x="1980" y="1765"/>
                <a:ext cx="174"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700" b="1">
                    <a:latin typeface="Times New Roman" panose="02020603050405020304" pitchFamily="18" charset="0"/>
                  </a:rPr>
                  <a:t>x</a:t>
                </a:r>
                <a:r>
                  <a:rPr lang="en-US" altLang="en-US" sz="1700" b="1" baseline="-25000">
                    <a:latin typeface="Times New Roman" panose="02020603050405020304" pitchFamily="18" charset="0"/>
                  </a:rPr>
                  <a:t>2</a:t>
                </a:r>
                <a:endParaRPr lang="el-GR" altLang="en-US" sz="2800" b="1"/>
              </a:p>
            </p:txBody>
          </p:sp>
          <p:sp>
            <p:nvSpPr>
              <p:cNvPr id="103" name="Text Box 31">
                <a:extLst>
                  <a:ext uri="{FF2B5EF4-FFF2-40B4-BE49-F238E27FC236}">
                    <a16:creationId xmlns:a16="http://schemas.microsoft.com/office/drawing/2014/main" id="{8193E2F7-674B-4CE9-BD26-BE2BCEE948E8}"/>
                  </a:ext>
                </a:extLst>
              </p:cNvPr>
              <p:cNvSpPr txBox="1">
                <a:spLocks noChangeArrowheads="1"/>
              </p:cNvSpPr>
              <p:nvPr/>
            </p:nvSpPr>
            <p:spPr bwMode="auto">
              <a:xfrm>
                <a:off x="3351" y="1765"/>
                <a:ext cx="159"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700" b="1">
                    <a:latin typeface="Times New Roman" panose="02020603050405020304" pitchFamily="18" charset="0"/>
                  </a:rPr>
                  <a:t>x</a:t>
                </a:r>
                <a:r>
                  <a:rPr lang="el-GR" altLang="en-US" sz="1700" b="1">
                    <a:latin typeface="Times New Roman" panose="02020603050405020304" pitchFamily="18" charset="0"/>
                  </a:rPr>
                  <a:t> </a:t>
                </a:r>
                <a:r>
                  <a:rPr lang="en-US" altLang="en-US" sz="1700" b="1" baseline="-25000">
                    <a:latin typeface="Times New Roman" panose="02020603050405020304" pitchFamily="18" charset="0"/>
                  </a:rPr>
                  <a:t>k</a:t>
                </a:r>
                <a:endParaRPr lang="el-GR" altLang="en-US" sz="2800" b="1"/>
              </a:p>
            </p:txBody>
          </p:sp>
          <p:sp>
            <p:nvSpPr>
              <p:cNvPr id="104" name="Text Box 32">
                <a:extLst>
                  <a:ext uri="{FF2B5EF4-FFF2-40B4-BE49-F238E27FC236}">
                    <a16:creationId xmlns:a16="http://schemas.microsoft.com/office/drawing/2014/main" id="{741F9E8C-40CF-42D0-8DC2-3EF631A11BE8}"/>
                  </a:ext>
                </a:extLst>
              </p:cNvPr>
              <p:cNvSpPr txBox="1">
                <a:spLocks noChangeArrowheads="1"/>
              </p:cNvSpPr>
              <p:nvPr/>
            </p:nvSpPr>
            <p:spPr bwMode="auto">
              <a:xfrm>
                <a:off x="2559" y="1744"/>
                <a:ext cx="266"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latin typeface="Times New Roman" panose="02020603050405020304" pitchFamily="18" charset="0"/>
                  </a:rPr>
                  <a:t>.  .  .</a:t>
                </a:r>
                <a:endParaRPr lang="el-GR" altLang="en-US" sz="2800" b="1"/>
              </a:p>
            </p:txBody>
          </p:sp>
          <p:sp>
            <p:nvSpPr>
              <p:cNvPr id="105" name="Text Box 33">
                <a:extLst>
                  <a:ext uri="{FF2B5EF4-FFF2-40B4-BE49-F238E27FC236}">
                    <a16:creationId xmlns:a16="http://schemas.microsoft.com/office/drawing/2014/main" id="{50BD8533-613B-4D4D-8C2F-2A1B71FD649D}"/>
                  </a:ext>
                </a:extLst>
              </p:cNvPr>
              <p:cNvSpPr txBox="1">
                <a:spLocks noChangeArrowheads="1"/>
              </p:cNvSpPr>
              <p:nvPr/>
            </p:nvSpPr>
            <p:spPr bwMode="auto">
              <a:xfrm>
                <a:off x="3726" y="1744"/>
                <a:ext cx="265"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latin typeface="Times New Roman" panose="02020603050405020304" pitchFamily="18" charset="0"/>
                  </a:rPr>
                  <a:t>.  .  .</a:t>
                </a:r>
                <a:endParaRPr lang="el-GR" altLang="en-US" sz="2800" b="1"/>
              </a:p>
            </p:txBody>
          </p:sp>
          <p:sp>
            <p:nvSpPr>
              <p:cNvPr id="106" name="Text Box 34">
                <a:extLst>
                  <a:ext uri="{FF2B5EF4-FFF2-40B4-BE49-F238E27FC236}">
                    <a16:creationId xmlns:a16="http://schemas.microsoft.com/office/drawing/2014/main" id="{4FEAC696-BFC5-42D2-A002-01B365E2D8AF}"/>
                  </a:ext>
                </a:extLst>
              </p:cNvPr>
              <p:cNvSpPr txBox="1">
                <a:spLocks noChangeArrowheads="1"/>
              </p:cNvSpPr>
              <p:nvPr/>
            </p:nvSpPr>
            <p:spPr bwMode="auto">
              <a:xfrm>
                <a:off x="4222" y="1765"/>
                <a:ext cx="258"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700" b="1">
                    <a:latin typeface="Times New Roman" panose="02020603050405020304" pitchFamily="18" charset="0"/>
                  </a:rPr>
                  <a:t>x</a:t>
                </a:r>
                <a:r>
                  <a:rPr lang="el-GR" altLang="en-US" sz="1700" b="1" baseline="-25000">
                    <a:latin typeface="Times New Roman" panose="02020603050405020304" pitchFamily="18" charset="0"/>
                  </a:rPr>
                  <a:t>255</a:t>
                </a:r>
                <a:endParaRPr lang="el-GR" altLang="en-US" sz="2800" b="1"/>
              </a:p>
            </p:txBody>
          </p:sp>
          <p:grpSp>
            <p:nvGrpSpPr>
              <p:cNvPr id="107" name="Group 35">
                <a:extLst>
                  <a:ext uri="{FF2B5EF4-FFF2-40B4-BE49-F238E27FC236}">
                    <a16:creationId xmlns:a16="http://schemas.microsoft.com/office/drawing/2014/main" id="{021A2057-0B44-460C-AA01-A8E5A2A91204}"/>
                  </a:ext>
                </a:extLst>
              </p:cNvPr>
              <p:cNvGrpSpPr>
                <a:grpSpLocks/>
              </p:cNvGrpSpPr>
              <p:nvPr/>
            </p:nvGrpSpPr>
            <p:grpSpPr bwMode="auto">
              <a:xfrm>
                <a:off x="1287" y="2065"/>
                <a:ext cx="152" cy="232"/>
                <a:chOff x="1649" y="2750"/>
                <a:chExt cx="152" cy="232"/>
              </a:xfrm>
            </p:grpSpPr>
            <p:sp>
              <p:nvSpPr>
                <p:cNvPr id="124" name="Text Box 36">
                  <a:extLst>
                    <a:ext uri="{FF2B5EF4-FFF2-40B4-BE49-F238E27FC236}">
                      <a16:creationId xmlns:a16="http://schemas.microsoft.com/office/drawing/2014/main" id="{A26D66A1-C375-4DC0-80E6-05F7FFAA8F22}"/>
                    </a:ext>
                  </a:extLst>
                </p:cNvPr>
                <p:cNvSpPr txBox="1">
                  <a:spLocks noChangeArrowheads="1"/>
                </p:cNvSpPr>
                <p:nvPr/>
              </p:nvSpPr>
              <p:spPr bwMode="auto">
                <a:xfrm>
                  <a:off x="1693" y="2750"/>
                  <a:ext cx="74"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1" hangingPunct="1">
                    <a:spcBef>
                      <a:spcPct val="50000"/>
                    </a:spcBef>
                    <a:defRPr/>
                  </a:pPr>
                  <a:r>
                    <a:rPr lang="el-GR" altLang="x-none" sz="1000" b="1">
                      <a:latin typeface="Arial" charset="0"/>
                    </a:rPr>
                    <a:t>1</a:t>
                  </a:r>
                </a:p>
              </p:txBody>
            </p:sp>
            <p:sp>
              <p:nvSpPr>
                <p:cNvPr id="125" name="Text Box 37">
                  <a:extLst>
                    <a:ext uri="{FF2B5EF4-FFF2-40B4-BE49-F238E27FC236}">
                      <a16:creationId xmlns:a16="http://schemas.microsoft.com/office/drawing/2014/main" id="{4BA74A19-1663-4075-B7BD-FAB24F31C2F8}"/>
                    </a:ext>
                  </a:extLst>
                </p:cNvPr>
                <p:cNvSpPr txBox="1">
                  <a:spLocks noChangeArrowheads="1"/>
                </p:cNvSpPr>
                <p:nvPr/>
              </p:nvSpPr>
              <p:spPr bwMode="auto">
                <a:xfrm>
                  <a:off x="1649" y="2886"/>
                  <a:ext cx="1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1" hangingPunct="1">
                    <a:spcBef>
                      <a:spcPct val="50000"/>
                    </a:spcBef>
                    <a:defRPr/>
                  </a:pPr>
                  <a:r>
                    <a:rPr lang="el-GR" altLang="x-none" sz="1000" b="1">
                      <a:latin typeface="Arial" charset="0"/>
                    </a:rPr>
                    <a:t>256</a:t>
                  </a:r>
                </a:p>
              </p:txBody>
            </p:sp>
            <p:sp>
              <p:nvSpPr>
                <p:cNvPr id="126" name="Line 38">
                  <a:extLst>
                    <a:ext uri="{FF2B5EF4-FFF2-40B4-BE49-F238E27FC236}">
                      <a16:creationId xmlns:a16="http://schemas.microsoft.com/office/drawing/2014/main" id="{596B721D-E763-46D6-B05E-C682D80E615E}"/>
                    </a:ext>
                  </a:extLst>
                </p:cNvPr>
                <p:cNvSpPr>
                  <a:spLocks noChangeShapeType="1"/>
                </p:cNvSpPr>
                <p:nvPr/>
              </p:nvSpPr>
              <p:spPr bwMode="auto">
                <a:xfrm>
                  <a:off x="1655" y="2869"/>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grpSp>
          <p:grpSp>
            <p:nvGrpSpPr>
              <p:cNvPr id="108" name="Group 39">
                <a:extLst>
                  <a:ext uri="{FF2B5EF4-FFF2-40B4-BE49-F238E27FC236}">
                    <a16:creationId xmlns:a16="http://schemas.microsoft.com/office/drawing/2014/main" id="{32C58812-9D46-4D07-8F5F-5DB04C1936E9}"/>
                  </a:ext>
                </a:extLst>
              </p:cNvPr>
              <p:cNvGrpSpPr>
                <a:grpSpLocks/>
              </p:cNvGrpSpPr>
              <p:nvPr/>
            </p:nvGrpSpPr>
            <p:grpSpPr bwMode="auto">
              <a:xfrm>
                <a:off x="1719" y="2064"/>
                <a:ext cx="152" cy="232"/>
                <a:chOff x="1649" y="2750"/>
                <a:chExt cx="152" cy="232"/>
              </a:xfrm>
            </p:grpSpPr>
            <p:sp>
              <p:nvSpPr>
                <p:cNvPr id="121" name="Text Box 40">
                  <a:extLst>
                    <a:ext uri="{FF2B5EF4-FFF2-40B4-BE49-F238E27FC236}">
                      <a16:creationId xmlns:a16="http://schemas.microsoft.com/office/drawing/2014/main" id="{9FF04394-FABB-4DA5-98A1-3BE33CDE879A}"/>
                    </a:ext>
                  </a:extLst>
                </p:cNvPr>
                <p:cNvSpPr txBox="1">
                  <a:spLocks noChangeArrowheads="1"/>
                </p:cNvSpPr>
                <p:nvPr/>
              </p:nvSpPr>
              <p:spPr bwMode="auto">
                <a:xfrm>
                  <a:off x="1693" y="2750"/>
                  <a:ext cx="74"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1" hangingPunct="1">
                    <a:spcBef>
                      <a:spcPct val="50000"/>
                    </a:spcBef>
                    <a:defRPr/>
                  </a:pPr>
                  <a:r>
                    <a:rPr lang="el-GR" altLang="x-none" sz="1000" b="1">
                      <a:latin typeface="Arial" charset="0"/>
                    </a:rPr>
                    <a:t>2</a:t>
                  </a:r>
                </a:p>
              </p:txBody>
            </p:sp>
            <p:sp>
              <p:nvSpPr>
                <p:cNvPr id="122" name="Text Box 41">
                  <a:extLst>
                    <a:ext uri="{FF2B5EF4-FFF2-40B4-BE49-F238E27FC236}">
                      <a16:creationId xmlns:a16="http://schemas.microsoft.com/office/drawing/2014/main" id="{459D6EEA-C174-46B9-A87A-9BDAFADB0C89}"/>
                    </a:ext>
                  </a:extLst>
                </p:cNvPr>
                <p:cNvSpPr txBox="1">
                  <a:spLocks noChangeArrowheads="1"/>
                </p:cNvSpPr>
                <p:nvPr/>
              </p:nvSpPr>
              <p:spPr bwMode="auto">
                <a:xfrm>
                  <a:off x="1649" y="2886"/>
                  <a:ext cx="1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1" hangingPunct="1">
                    <a:spcBef>
                      <a:spcPct val="50000"/>
                    </a:spcBef>
                    <a:defRPr/>
                  </a:pPr>
                  <a:r>
                    <a:rPr lang="el-GR" altLang="x-none" sz="1000" b="1">
                      <a:latin typeface="Arial" charset="0"/>
                    </a:rPr>
                    <a:t>256</a:t>
                  </a:r>
                </a:p>
              </p:txBody>
            </p:sp>
            <p:sp>
              <p:nvSpPr>
                <p:cNvPr id="123" name="Line 42">
                  <a:extLst>
                    <a:ext uri="{FF2B5EF4-FFF2-40B4-BE49-F238E27FC236}">
                      <a16:creationId xmlns:a16="http://schemas.microsoft.com/office/drawing/2014/main" id="{B9BB12AB-509F-4D53-99B4-955B04973668}"/>
                    </a:ext>
                  </a:extLst>
                </p:cNvPr>
                <p:cNvSpPr>
                  <a:spLocks noChangeShapeType="1"/>
                </p:cNvSpPr>
                <p:nvPr/>
              </p:nvSpPr>
              <p:spPr bwMode="auto">
                <a:xfrm>
                  <a:off x="1655" y="2869"/>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grpSp>
          <p:grpSp>
            <p:nvGrpSpPr>
              <p:cNvPr id="109" name="Group 43">
                <a:extLst>
                  <a:ext uri="{FF2B5EF4-FFF2-40B4-BE49-F238E27FC236}">
                    <a16:creationId xmlns:a16="http://schemas.microsoft.com/office/drawing/2014/main" id="{AC7BD766-4DB9-40C4-8D6F-53575045F4D0}"/>
                  </a:ext>
                </a:extLst>
              </p:cNvPr>
              <p:cNvGrpSpPr>
                <a:grpSpLocks/>
              </p:cNvGrpSpPr>
              <p:nvPr/>
            </p:nvGrpSpPr>
            <p:grpSpPr bwMode="auto">
              <a:xfrm>
                <a:off x="3096" y="2082"/>
                <a:ext cx="152" cy="232"/>
                <a:chOff x="1649" y="2750"/>
                <a:chExt cx="152" cy="232"/>
              </a:xfrm>
            </p:grpSpPr>
            <p:sp>
              <p:nvSpPr>
                <p:cNvPr id="118" name="Text Box 44">
                  <a:extLst>
                    <a:ext uri="{FF2B5EF4-FFF2-40B4-BE49-F238E27FC236}">
                      <a16:creationId xmlns:a16="http://schemas.microsoft.com/office/drawing/2014/main" id="{05FDEF2B-D1BB-4669-83F3-45FC071E9C2A}"/>
                    </a:ext>
                  </a:extLst>
                </p:cNvPr>
                <p:cNvSpPr txBox="1">
                  <a:spLocks noChangeArrowheads="1"/>
                </p:cNvSpPr>
                <p:nvPr/>
              </p:nvSpPr>
              <p:spPr bwMode="auto">
                <a:xfrm>
                  <a:off x="1693" y="2750"/>
                  <a:ext cx="74"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1" hangingPunct="1">
                    <a:spcBef>
                      <a:spcPct val="50000"/>
                    </a:spcBef>
                    <a:defRPr/>
                  </a:pPr>
                  <a:r>
                    <a:rPr lang="en-US" altLang="x-none" sz="1000" b="1">
                      <a:latin typeface="Arial" charset="0"/>
                    </a:rPr>
                    <a:t>k</a:t>
                  </a:r>
                  <a:endParaRPr lang="el-GR" altLang="x-none" sz="1000" b="1">
                    <a:latin typeface="Arial" charset="0"/>
                  </a:endParaRPr>
                </a:p>
              </p:txBody>
            </p:sp>
            <p:sp>
              <p:nvSpPr>
                <p:cNvPr id="119" name="Text Box 45">
                  <a:extLst>
                    <a:ext uri="{FF2B5EF4-FFF2-40B4-BE49-F238E27FC236}">
                      <a16:creationId xmlns:a16="http://schemas.microsoft.com/office/drawing/2014/main" id="{D29D1F1F-BD5F-4530-8FF5-EF25DC944A21}"/>
                    </a:ext>
                  </a:extLst>
                </p:cNvPr>
                <p:cNvSpPr txBox="1">
                  <a:spLocks noChangeArrowheads="1"/>
                </p:cNvSpPr>
                <p:nvPr/>
              </p:nvSpPr>
              <p:spPr bwMode="auto">
                <a:xfrm>
                  <a:off x="1649" y="2886"/>
                  <a:ext cx="1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1" hangingPunct="1">
                    <a:spcBef>
                      <a:spcPct val="50000"/>
                    </a:spcBef>
                    <a:defRPr/>
                  </a:pPr>
                  <a:r>
                    <a:rPr lang="el-GR" altLang="x-none" sz="1000" b="1">
                      <a:latin typeface="Arial" charset="0"/>
                    </a:rPr>
                    <a:t>256</a:t>
                  </a:r>
                </a:p>
              </p:txBody>
            </p:sp>
            <p:sp>
              <p:nvSpPr>
                <p:cNvPr id="120" name="Line 46">
                  <a:extLst>
                    <a:ext uri="{FF2B5EF4-FFF2-40B4-BE49-F238E27FC236}">
                      <a16:creationId xmlns:a16="http://schemas.microsoft.com/office/drawing/2014/main" id="{3EE0FB10-6955-46C4-A31C-B17C0005C250}"/>
                    </a:ext>
                  </a:extLst>
                </p:cNvPr>
                <p:cNvSpPr>
                  <a:spLocks noChangeShapeType="1"/>
                </p:cNvSpPr>
                <p:nvPr/>
              </p:nvSpPr>
              <p:spPr bwMode="auto">
                <a:xfrm>
                  <a:off x="1655" y="2869"/>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grpSp>
          <p:grpSp>
            <p:nvGrpSpPr>
              <p:cNvPr id="110" name="Group 47">
                <a:extLst>
                  <a:ext uri="{FF2B5EF4-FFF2-40B4-BE49-F238E27FC236}">
                    <a16:creationId xmlns:a16="http://schemas.microsoft.com/office/drawing/2014/main" id="{CE8208AC-40B4-4997-9CE0-8AC1656F4C7F}"/>
                  </a:ext>
                </a:extLst>
              </p:cNvPr>
              <p:cNvGrpSpPr>
                <a:grpSpLocks/>
              </p:cNvGrpSpPr>
              <p:nvPr/>
            </p:nvGrpSpPr>
            <p:grpSpPr bwMode="auto">
              <a:xfrm>
                <a:off x="3519" y="2079"/>
                <a:ext cx="166" cy="232"/>
                <a:chOff x="2057" y="3158"/>
                <a:chExt cx="166" cy="232"/>
              </a:xfrm>
            </p:grpSpPr>
            <p:sp>
              <p:nvSpPr>
                <p:cNvPr id="115" name="Text Box 48">
                  <a:extLst>
                    <a:ext uri="{FF2B5EF4-FFF2-40B4-BE49-F238E27FC236}">
                      <a16:creationId xmlns:a16="http://schemas.microsoft.com/office/drawing/2014/main" id="{0163480B-5A73-4E2E-AFCA-FC0EF5CB3F97}"/>
                    </a:ext>
                  </a:extLst>
                </p:cNvPr>
                <p:cNvSpPr txBox="1">
                  <a:spLocks noChangeArrowheads="1"/>
                </p:cNvSpPr>
                <p:nvPr/>
              </p:nvSpPr>
              <p:spPr bwMode="auto">
                <a:xfrm>
                  <a:off x="2059" y="3158"/>
                  <a:ext cx="164"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1" hangingPunct="1">
                    <a:spcBef>
                      <a:spcPct val="50000"/>
                    </a:spcBef>
                    <a:defRPr/>
                  </a:pPr>
                  <a:r>
                    <a:rPr lang="en-US" altLang="x-none" sz="1000" b="1">
                      <a:latin typeface="Arial" charset="0"/>
                    </a:rPr>
                    <a:t>k+</a:t>
                  </a:r>
                  <a:r>
                    <a:rPr lang="el-GR" altLang="x-none" sz="1000" b="1">
                      <a:latin typeface="Arial" charset="0"/>
                    </a:rPr>
                    <a:t>1</a:t>
                  </a:r>
                </a:p>
              </p:txBody>
            </p:sp>
            <p:sp>
              <p:nvSpPr>
                <p:cNvPr id="116" name="Text Box 49">
                  <a:extLst>
                    <a:ext uri="{FF2B5EF4-FFF2-40B4-BE49-F238E27FC236}">
                      <a16:creationId xmlns:a16="http://schemas.microsoft.com/office/drawing/2014/main" id="{392E1E42-67C3-422F-AC88-9D1D21D992D5}"/>
                    </a:ext>
                  </a:extLst>
                </p:cNvPr>
                <p:cNvSpPr txBox="1">
                  <a:spLocks noChangeArrowheads="1"/>
                </p:cNvSpPr>
                <p:nvPr/>
              </p:nvSpPr>
              <p:spPr bwMode="auto">
                <a:xfrm>
                  <a:off x="2057" y="3294"/>
                  <a:ext cx="1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1" hangingPunct="1">
                    <a:spcBef>
                      <a:spcPct val="50000"/>
                    </a:spcBef>
                    <a:defRPr/>
                  </a:pPr>
                  <a:r>
                    <a:rPr lang="el-GR" altLang="x-none" sz="1000" b="1">
                      <a:latin typeface="Arial" charset="0"/>
                    </a:rPr>
                    <a:t>256</a:t>
                  </a:r>
                </a:p>
              </p:txBody>
            </p:sp>
            <p:sp>
              <p:nvSpPr>
                <p:cNvPr id="117" name="Line 50">
                  <a:extLst>
                    <a:ext uri="{FF2B5EF4-FFF2-40B4-BE49-F238E27FC236}">
                      <a16:creationId xmlns:a16="http://schemas.microsoft.com/office/drawing/2014/main" id="{0315C04E-2792-4232-868C-93112BD5977C}"/>
                    </a:ext>
                  </a:extLst>
                </p:cNvPr>
                <p:cNvSpPr>
                  <a:spLocks noChangeShapeType="1"/>
                </p:cNvSpPr>
                <p:nvPr/>
              </p:nvSpPr>
              <p:spPr bwMode="auto">
                <a:xfrm>
                  <a:off x="2063" y="3277"/>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grpSp>
          <p:sp>
            <p:nvSpPr>
              <p:cNvPr id="111" name="Text Box 51">
                <a:extLst>
                  <a:ext uri="{FF2B5EF4-FFF2-40B4-BE49-F238E27FC236}">
                    <a16:creationId xmlns:a16="http://schemas.microsoft.com/office/drawing/2014/main" id="{3AD91136-D5E4-4F21-A794-107264846019}"/>
                  </a:ext>
                </a:extLst>
              </p:cNvPr>
              <p:cNvSpPr txBox="1">
                <a:spLocks noChangeArrowheads="1"/>
              </p:cNvSpPr>
              <p:nvPr/>
            </p:nvSpPr>
            <p:spPr bwMode="auto">
              <a:xfrm>
                <a:off x="491" y="2434"/>
                <a:ext cx="4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sz="1400">
                    <a:latin typeface="Arial" charset="0"/>
                  </a:rPr>
                  <a:t>μαύρο</a:t>
                </a:r>
              </a:p>
            </p:txBody>
          </p:sp>
          <p:sp>
            <p:nvSpPr>
              <p:cNvPr id="112" name="Text Box 52">
                <a:extLst>
                  <a:ext uri="{FF2B5EF4-FFF2-40B4-BE49-F238E27FC236}">
                    <a16:creationId xmlns:a16="http://schemas.microsoft.com/office/drawing/2014/main" id="{0DBCEBD0-8345-40B9-AAD9-DF6127AAA5FD}"/>
                  </a:ext>
                </a:extLst>
              </p:cNvPr>
              <p:cNvSpPr txBox="1">
                <a:spLocks noChangeArrowheads="1"/>
              </p:cNvSpPr>
              <p:nvPr/>
            </p:nvSpPr>
            <p:spPr bwMode="auto">
              <a:xfrm>
                <a:off x="4501" y="2432"/>
                <a:ext cx="52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sz="1400">
                    <a:latin typeface="Arial" charset="0"/>
                  </a:rPr>
                  <a:t>άσπρο</a:t>
                </a:r>
              </a:p>
            </p:txBody>
          </p:sp>
          <p:sp>
            <p:nvSpPr>
              <p:cNvPr id="113" name="Line 53">
                <a:extLst>
                  <a:ext uri="{FF2B5EF4-FFF2-40B4-BE49-F238E27FC236}">
                    <a16:creationId xmlns:a16="http://schemas.microsoft.com/office/drawing/2014/main" id="{6619CEB7-C762-47EC-9482-BAD83A869975}"/>
                  </a:ext>
                </a:extLst>
              </p:cNvPr>
              <p:cNvSpPr>
                <a:spLocks noChangeShapeType="1"/>
              </p:cNvSpPr>
              <p:nvPr/>
            </p:nvSpPr>
            <p:spPr bwMode="auto">
              <a:xfrm flipV="1">
                <a:off x="757" y="2253"/>
                <a:ext cx="107" cy="19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4" name="Line 54">
                <a:extLst>
                  <a:ext uri="{FF2B5EF4-FFF2-40B4-BE49-F238E27FC236}">
                    <a16:creationId xmlns:a16="http://schemas.microsoft.com/office/drawing/2014/main" id="{802A45D7-306E-4C20-8E19-9D884E55DFBC}"/>
                  </a:ext>
                </a:extLst>
              </p:cNvPr>
              <p:cNvSpPr>
                <a:spLocks noChangeShapeType="1"/>
              </p:cNvSpPr>
              <p:nvPr/>
            </p:nvSpPr>
            <p:spPr bwMode="auto">
              <a:xfrm flipH="1" flipV="1">
                <a:off x="4540" y="2242"/>
                <a:ext cx="136" cy="20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grpSp>
        <p:sp>
          <p:nvSpPr>
            <p:cNvPr id="72" name="Text Box 55">
              <a:extLst>
                <a:ext uri="{FF2B5EF4-FFF2-40B4-BE49-F238E27FC236}">
                  <a16:creationId xmlns:a16="http://schemas.microsoft.com/office/drawing/2014/main" id="{C9FA7532-6D47-4209-9367-AEFF86DD8111}"/>
                </a:ext>
              </a:extLst>
            </p:cNvPr>
            <p:cNvSpPr txBox="1">
              <a:spLocks noChangeArrowheads="1"/>
            </p:cNvSpPr>
            <p:nvPr/>
          </p:nvSpPr>
          <p:spPr bwMode="auto">
            <a:xfrm>
              <a:off x="440" y="1196"/>
              <a:ext cx="2333"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lnSpc>
                  <a:spcPct val="90000"/>
                </a:lnSpc>
                <a:spcBef>
                  <a:spcPct val="50000"/>
                </a:spcBef>
                <a:defRPr/>
              </a:pPr>
              <a:r>
                <a:rPr lang="el-GR" altLang="x-none" i="1">
                  <a:solidFill>
                    <a:schemeClr val="hlink"/>
                  </a:solidFill>
                  <a:latin typeface="Arial" charset="0"/>
                </a:rPr>
                <a:t>συνεχής μέτρηση φωτεινότητας</a:t>
              </a:r>
              <a:r>
                <a:rPr lang="en-US" altLang="x-none">
                  <a:latin typeface="Arial" charset="0"/>
                </a:rPr>
                <a:t>   </a:t>
              </a:r>
              <a:r>
                <a:rPr lang="en-US" altLang="x-none" sz="2000" b="1">
                  <a:latin typeface="Times New Roman" charset="0"/>
                </a:rPr>
                <a:t>x</a:t>
              </a:r>
              <a:r>
                <a:rPr lang="el-GR" altLang="x-none">
                  <a:latin typeface="Arial" charset="0"/>
                </a:rPr>
                <a:t> </a:t>
              </a:r>
              <a:endParaRPr lang="en-US" altLang="x-none">
                <a:latin typeface="Arial" charset="0"/>
              </a:endParaRPr>
            </a:p>
            <a:p>
              <a:pPr eaLnBrk="1" hangingPunct="1">
                <a:lnSpc>
                  <a:spcPct val="90000"/>
                </a:lnSpc>
                <a:spcBef>
                  <a:spcPct val="50000"/>
                </a:spcBef>
                <a:defRPr/>
              </a:pPr>
              <a:r>
                <a:rPr lang="el-GR" altLang="x-none" i="1">
                  <a:solidFill>
                    <a:schemeClr val="hlink"/>
                  </a:solidFill>
                  <a:latin typeface="Arial" charset="0"/>
                </a:rPr>
                <a:t>όπου </a:t>
              </a:r>
              <a:r>
                <a:rPr lang="en-US" altLang="x-none" sz="2000" b="1">
                  <a:latin typeface="Times New Roman" charset="0"/>
                </a:rPr>
                <a:t>x</a:t>
              </a:r>
              <a:r>
                <a:rPr lang="en-US" altLang="x-none" b="1">
                  <a:latin typeface="Arial" charset="0"/>
                </a:rPr>
                <a:t> </a:t>
              </a:r>
              <a:r>
                <a:rPr lang="en-US" altLang="x-none" b="1">
                  <a:latin typeface="Arial" charset="0"/>
                  <a:sym typeface="Symbol" charset="2"/>
                </a:rPr>
                <a:t></a:t>
              </a:r>
              <a:r>
                <a:rPr lang="en-US" altLang="x-none">
                  <a:latin typeface="Arial" charset="0"/>
                  <a:sym typeface="Symbol" charset="2"/>
                </a:rPr>
                <a:t> [0, 1]</a:t>
              </a:r>
            </a:p>
          </p:txBody>
        </p:sp>
        <p:sp>
          <p:nvSpPr>
            <p:cNvPr id="74" name="Oval 56">
              <a:extLst>
                <a:ext uri="{FF2B5EF4-FFF2-40B4-BE49-F238E27FC236}">
                  <a16:creationId xmlns:a16="http://schemas.microsoft.com/office/drawing/2014/main" id="{48E7B326-F318-40D5-88BF-25E8B12325F6}"/>
                </a:ext>
              </a:extLst>
            </p:cNvPr>
            <p:cNvSpPr>
              <a:spLocks noChangeArrowheads="1"/>
            </p:cNvSpPr>
            <p:nvPr/>
          </p:nvSpPr>
          <p:spPr bwMode="auto">
            <a:xfrm>
              <a:off x="3427" y="1887"/>
              <a:ext cx="102" cy="113"/>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Arial" charset="0"/>
              </a:endParaRPr>
            </a:p>
          </p:txBody>
        </p:sp>
        <p:sp>
          <p:nvSpPr>
            <p:cNvPr id="75" name="Line 58">
              <a:extLst>
                <a:ext uri="{FF2B5EF4-FFF2-40B4-BE49-F238E27FC236}">
                  <a16:creationId xmlns:a16="http://schemas.microsoft.com/office/drawing/2014/main" id="{DC282CB0-FA9A-47CF-BE71-D79806679056}"/>
                </a:ext>
              </a:extLst>
            </p:cNvPr>
            <p:cNvSpPr>
              <a:spLocks noChangeShapeType="1"/>
            </p:cNvSpPr>
            <p:nvPr/>
          </p:nvSpPr>
          <p:spPr bwMode="auto">
            <a:xfrm>
              <a:off x="2750" y="1310"/>
              <a:ext cx="446"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76" name="Line 59">
              <a:extLst>
                <a:ext uri="{FF2B5EF4-FFF2-40B4-BE49-F238E27FC236}">
                  <a16:creationId xmlns:a16="http://schemas.microsoft.com/office/drawing/2014/main" id="{D5471673-CBCA-4F52-B785-2421D9BC3812}"/>
                </a:ext>
              </a:extLst>
            </p:cNvPr>
            <p:cNvSpPr>
              <a:spLocks noChangeShapeType="1"/>
            </p:cNvSpPr>
            <p:nvPr/>
          </p:nvSpPr>
          <p:spPr bwMode="auto">
            <a:xfrm>
              <a:off x="3196" y="1310"/>
              <a:ext cx="0" cy="729"/>
            </a:xfrm>
            <a:prstGeom prst="line">
              <a:avLst/>
            </a:prstGeom>
            <a:noFill/>
            <a:ln w="190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77" name="Line 60">
              <a:extLst>
                <a:ext uri="{FF2B5EF4-FFF2-40B4-BE49-F238E27FC236}">
                  <a16:creationId xmlns:a16="http://schemas.microsoft.com/office/drawing/2014/main" id="{ADAF5D7F-3AAE-4B1A-AB37-B927D735C1DF}"/>
                </a:ext>
              </a:extLst>
            </p:cNvPr>
            <p:cNvSpPr>
              <a:spLocks noChangeShapeType="1"/>
            </p:cNvSpPr>
            <p:nvPr/>
          </p:nvSpPr>
          <p:spPr bwMode="auto">
            <a:xfrm>
              <a:off x="3479" y="2005"/>
              <a:ext cx="0" cy="93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78" name="Line 61">
              <a:extLst>
                <a:ext uri="{FF2B5EF4-FFF2-40B4-BE49-F238E27FC236}">
                  <a16:creationId xmlns:a16="http://schemas.microsoft.com/office/drawing/2014/main" id="{457313A2-2C9D-4671-8F4C-26D22FF793CA}"/>
                </a:ext>
              </a:extLst>
            </p:cNvPr>
            <p:cNvSpPr>
              <a:spLocks noChangeShapeType="1"/>
            </p:cNvSpPr>
            <p:nvPr/>
          </p:nvSpPr>
          <p:spPr bwMode="auto">
            <a:xfrm>
              <a:off x="3479" y="2942"/>
              <a:ext cx="429" cy="0"/>
            </a:xfrm>
            <a:prstGeom prst="line">
              <a:avLst/>
            </a:prstGeom>
            <a:noFill/>
            <a:ln w="190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79" name="Text Box 62">
              <a:extLst>
                <a:ext uri="{FF2B5EF4-FFF2-40B4-BE49-F238E27FC236}">
                  <a16:creationId xmlns:a16="http://schemas.microsoft.com/office/drawing/2014/main" id="{146A90F4-0FDC-4B98-84DD-47357C842DA7}"/>
                </a:ext>
              </a:extLst>
            </p:cNvPr>
            <p:cNvSpPr txBox="1">
              <a:spLocks noChangeArrowheads="1"/>
            </p:cNvSpPr>
            <p:nvPr/>
          </p:nvSpPr>
          <p:spPr bwMode="auto">
            <a:xfrm>
              <a:off x="2516" y="3122"/>
              <a:ext cx="2422" cy="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18800">
              <a:spAutoFit/>
            </a:bodyPr>
            <a:lstStyle/>
            <a:p>
              <a:pPr eaLnBrk="1" hangingPunct="1">
                <a:lnSpc>
                  <a:spcPct val="50000"/>
                </a:lnSpc>
                <a:spcBef>
                  <a:spcPct val="50000"/>
                </a:spcBef>
                <a:spcAft>
                  <a:spcPct val="50000"/>
                </a:spcAft>
                <a:defRPr/>
              </a:pPr>
              <a:r>
                <a:rPr lang="el-GR" altLang="x-none" i="1">
                  <a:solidFill>
                    <a:srgbClr val="008000"/>
                  </a:solidFill>
                  <a:latin typeface="Arial" charset="0"/>
                </a:rPr>
                <a:t>κβάντιση φωτεινότητας στο </a:t>
              </a:r>
              <a:r>
                <a:rPr lang="en-US" altLang="x-none" sz="2000" b="1">
                  <a:latin typeface="Times New Roman" charset="0"/>
                </a:rPr>
                <a:t>x</a:t>
              </a:r>
              <a:r>
                <a:rPr lang="en-US" altLang="x-none" sz="2000" baseline="-25000">
                  <a:latin typeface="Times New Roman" charset="0"/>
                </a:rPr>
                <a:t>k</a:t>
              </a:r>
              <a:r>
                <a:rPr lang="el-GR" altLang="x-none" i="1">
                  <a:solidFill>
                    <a:srgbClr val="008000"/>
                  </a:solidFill>
                  <a:latin typeface="Arial" charset="0"/>
                </a:rPr>
                <a:t> και </a:t>
              </a:r>
              <a:endParaRPr lang="en-US" altLang="x-none" i="1">
                <a:solidFill>
                  <a:srgbClr val="008000"/>
                </a:solidFill>
                <a:latin typeface="Arial" charset="0"/>
              </a:endParaRPr>
            </a:p>
            <a:p>
              <a:pPr eaLnBrk="1" hangingPunct="1">
                <a:lnSpc>
                  <a:spcPct val="50000"/>
                </a:lnSpc>
                <a:spcBef>
                  <a:spcPct val="50000"/>
                </a:spcBef>
                <a:spcAft>
                  <a:spcPct val="50000"/>
                </a:spcAft>
                <a:defRPr/>
              </a:pPr>
              <a:r>
                <a:rPr lang="el-GR" altLang="x-none" i="1">
                  <a:solidFill>
                    <a:srgbClr val="008000"/>
                  </a:solidFill>
                  <a:latin typeface="Arial" charset="0"/>
                </a:rPr>
                <a:t>κωδικοποίηση στην τιμή γκρίζου</a:t>
              </a:r>
              <a:r>
                <a:rPr lang="en-US" altLang="x-none">
                  <a:latin typeface="Arial" charset="0"/>
                </a:rPr>
                <a:t>  </a:t>
              </a:r>
              <a:r>
                <a:rPr lang="en-US" altLang="x-none" sz="2000" b="1">
                  <a:latin typeface="Times New Roman" charset="0"/>
                </a:rPr>
                <a:t>k</a:t>
              </a:r>
              <a:r>
                <a:rPr lang="el-GR" altLang="x-none">
                  <a:latin typeface="Arial" charset="0"/>
                </a:rPr>
                <a:t> </a:t>
              </a:r>
            </a:p>
            <a:p>
              <a:pPr eaLnBrk="1" hangingPunct="1">
                <a:lnSpc>
                  <a:spcPct val="50000"/>
                </a:lnSpc>
                <a:spcBef>
                  <a:spcPct val="50000"/>
                </a:spcBef>
                <a:spcAft>
                  <a:spcPct val="50000"/>
                </a:spcAft>
                <a:defRPr/>
              </a:pPr>
              <a:r>
                <a:rPr lang="el-GR" altLang="x-none" i="1">
                  <a:solidFill>
                    <a:srgbClr val="008000"/>
                  </a:solidFill>
                  <a:latin typeface="Arial" charset="0"/>
                </a:rPr>
                <a:t>όπου</a:t>
              </a:r>
              <a:r>
                <a:rPr lang="el-GR" altLang="x-none" i="1">
                  <a:latin typeface="Arial" charset="0"/>
                </a:rPr>
                <a:t> </a:t>
              </a:r>
              <a:r>
                <a:rPr lang="en-US" altLang="x-none" sz="2000" b="1">
                  <a:latin typeface="Times New Roman" charset="0"/>
                </a:rPr>
                <a:t>k</a:t>
              </a:r>
              <a:r>
                <a:rPr lang="en-US" altLang="x-none" b="1">
                  <a:latin typeface="Arial" charset="0"/>
                </a:rPr>
                <a:t> </a:t>
              </a:r>
              <a:r>
                <a:rPr lang="en-US" altLang="x-none" b="1">
                  <a:latin typeface="Arial" charset="0"/>
                  <a:sym typeface="Symbol" charset="2"/>
                </a:rPr>
                <a:t></a:t>
              </a:r>
              <a:r>
                <a:rPr lang="en-US" altLang="x-none">
                  <a:latin typeface="Arial" charset="0"/>
                  <a:sym typeface="Symbol" charset="2"/>
                </a:rPr>
                <a:t> {0, …, 255}</a:t>
              </a:r>
              <a:r>
                <a:rPr lang="el-GR" altLang="x-none">
                  <a:latin typeface="Arial" charset="0"/>
                </a:rPr>
                <a:t> </a:t>
              </a:r>
            </a:p>
          </p:txBody>
        </p:sp>
        <p:sp>
          <p:nvSpPr>
            <p:cNvPr id="80" name="Text Box 63">
              <a:extLst>
                <a:ext uri="{FF2B5EF4-FFF2-40B4-BE49-F238E27FC236}">
                  <a16:creationId xmlns:a16="http://schemas.microsoft.com/office/drawing/2014/main" id="{F46240C2-2453-46CD-8B19-7D1F556DAF77}"/>
                </a:ext>
              </a:extLst>
            </p:cNvPr>
            <p:cNvSpPr txBox="1">
              <a:spLocks noChangeArrowheads="1"/>
            </p:cNvSpPr>
            <p:nvPr/>
          </p:nvSpPr>
          <p:spPr bwMode="auto">
            <a:xfrm>
              <a:off x="3916" y="2823"/>
              <a:ext cx="2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sz="2000" b="1">
                  <a:latin typeface="Times New Roman" charset="0"/>
                </a:rPr>
                <a:t>k</a:t>
              </a:r>
              <a:endParaRPr lang="el-GR" altLang="x-none" sz="2000" b="1">
                <a:latin typeface="Times New Roman" charset="0"/>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5" descr="LIGHTHOU">
            <a:extLst>
              <a:ext uri="{FF2B5EF4-FFF2-40B4-BE49-F238E27FC236}">
                <a16:creationId xmlns:a16="http://schemas.microsoft.com/office/drawing/2014/main" id="{5B279087-EB2D-4B8B-96F5-F21289E16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6539" y="652464"/>
            <a:ext cx="3017837"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7" name="Text Box 9">
            <a:extLst>
              <a:ext uri="{FF2B5EF4-FFF2-40B4-BE49-F238E27FC236}">
                <a16:creationId xmlns:a16="http://schemas.microsoft.com/office/drawing/2014/main" id="{CA8648BB-94D9-4B14-813A-376D6E78F09E}"/>
              </a:ext>
            </a:extLst>
          </p:cNvPr>
          <p:cNvSpPr txBox="1">
            <a:spLocks noChangeArrowheads="1"/>
          </p:cNvSpPr>
          <p:nvPr/>
        </p:nvSpPr>
        <p:spPr bwMode="auto">
          <a:xfrm>
            <a:off x="2346326" y="2974975"/>
            <a:ext cx="35290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sz="1400" b="1">
                <a:latin typeface="Arial" charset="0"/>
              </a:rPr>
              <a:t>Ασπρόμαυρη (</a:t>
            </a:r>
            <a:r>
              <a:rPr lang="en-US" altLang="x-none" sz="1400" b="1">
                <a:latin typeface="Arial" charset="0"/>
              </a:rPr>
              <a:t>B&amp;W</a:t>
            </a:r>
            <a:r>
              <a:rPr lang="el-GR" altLang="x-none" sz="1400" b="1">
                <a:latin typeface="Arial" charset="0"/>
              </a:rPr>
              <a:t>)</a:t>
            </a:r>
            <a:r>
              <a:rPr lang="en-US" altLang="x-none" sz="1400" b="1">
                <a:latin typeface="Arial" charset="0"/>
              </a:rPr>
              <a:t> </a:t>
            </a:r>
            <a:r>
              <a:rPr lang="el-GR" altLang="x-none" sz="1400" b="1">
                <a:latin typeface="Arial" charset="0"/>
              </a:rPr>
              <a:t>εικόνα</a:t>
            </a:r>
            <a:r>
              <a:rPr lang="en-US" altLang="x-none" sz="1400" b="1">
                <a:latin typeface="Arial" charset="0"/>
              </a:rPr>
              <a:t>:  1bit/pixel</a:t>
            </a:r>
            <a:endParaRPr lang="el-GR" altLang="x-none" sz="1400" b="1">
              <a:latin typeface="Arial" charset="0"/>
            </a:endParaRPr>
          </a:p>
        </p:txBody>
      </p:sp>
      <p:sp>
        <p:nvSpPr>
          <p:cNvPr id="83978" name="Text Box 10">
            <a:extLst>
              <a:ext uri="{FF2B5EF4-FFF2-40B4-BE49-F238E27FC236}">
                <a16:creationId xmlns:a16="http://schemas.microsoft.com/office/drawing/2014/main" id="{CDB7E408-9D23-41F4-B0A7-52634BD703A7}"/>
              </a:ext>
            </a:extLst>
          </p:cNvPr>
          <p:cNvSpPr txBox="1">
            <a:spLocks noChangeArrowheads="1"/>
          </p:cNvSpPr>
          <p:nvPr/>
        </p:nvSpPr>
        <p:spPr bwMode="auto">
          <a:xfrm>
            <a:off x="6061075" y="2971800"/>
            <a:ext cx="42624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sz="1400" b="1">
                <a:latin typeface="Arial" charset="0"/>
              </a:rPr>
              <a:t>Μονοχρωματική (</a:t>
            </a:r>
            <a:r>
              <a:rPr lang="en-US" altLang="x-none" sz="1400" b="1">
                <a:latin typeface="Arial" charset="0"/>
              </a:rPr>
              <a:t>gray-level</a:t>
            </a:r>
            <a:r>
              <a:rPr lang="el-GR" altLang="x-none" sz="1400" b="1">
                <a:latin typeface="Arial" charset="0"/>
              </a:rPr>
              <a:t>)</a:t>
            </a:r>
            <a:r>
              <a:rPr lang="en-US" altLang="x-none" sz="1400" b="1">
                <a:latin typeface="Arial" charset="0"/>
              </a:rPr>
              <a:t> </a:t>
            </a:r>
            <a:r>
              <a:rPr lang="el-GR" altLang="x-none" sz="1400" b="1">
                <a:latin typeface="Arial" charset="0"/>
              </a:rPr>
              <a:t>εικόνα</a:t>
            </a:r>
            <a:r>
              <a:rPr lang="en-US" altLang="x-none" sz="1400" b="1">
                <a:latin typeface="Arial" charset="0"/>
              </a:rPr>
              <a:t>:  8bits/pixel</a:t>
            </a:r>
            <a:endParaRPr lang="el-GR" altLang="x-none" sz="1400" b="1">
              <a:latin typeface="Arial" charset="0"/>
            </a:endParaRPr>
          </a:p>
        </p:txBody>
      </p:sp>
      <p:pic>
        <p:nvPicPr>
          <p:cNvPr id="24580" name="Picture 6" descr="ALCHEM">
            <a:extLst>
              <a:ext uri="{FF2B5EF4-FFF2-40B4-BE49-F238E27FC236}">
                <a16:creationId xmlns:a16="http://schemas.microsoft.com/office/drawing/2014/main" id="{D5ED1BCA-544F-4E53-8756-80E187A25C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626" y="3584575"/>
            <a:ext cx="3216275" cy="240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7" descr="GIRL">
            <a:extLst>
              <a:ext uri="{FF2B5EF4-FFF2-40B4-BE49-F238E27FC236}">
                <a16:creationId xmlns:a16="http://schemas.microsoft.com/office/drawing/2014/main" id="{0A22D6A4-DB80-4EB3-8567-070745CCBC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5313" y="3605213"/>
            <a:ext cx="2392362" cy="239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9" name="Text Box 11">
            <a:extLst>
              <a:ext uri="{FF2B5EF4-FFF2-40B4-BE49-F238E27FC236}">
                <a16:creationId xmlns:a16="http://schemas.microsoft.com/office/drawing/2014/main" id="{EB7F25A4-755F-4C0E-830E-97843D38E2AB}"/>
              </a:ext>
            </a:extLst>
          </p:cNvPr>
          <p:cNvSpPr txBox="1">
            <a:spLocks noChangeArrowheads="1"/>
          </p:cNvSpPr>
          <p:nvPr/>
        </p:nvSpPr>
        <p:spPr bwMode="auto">
          <a:xfrm>
            <a:off x="2063750" y="6054725"/>
            <a:ext cx="39957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defRPr/>
            </a:pPr>
            <a:r>
              <a:rPr lang="el-GR" altLang="x-none" sz="1400" b="1">
                <a:latin typeface="Arial" charset="0"/>
              </a:rPr>
              <a:t>Δεικτοδοτημένη (</a:t>
            </a:r>
            <a:r>
              <a:rPr lang="en-US" altLang="x-none" sz="1400" b="1">
                <a:latin typeface="Arial" charset="0"/>
              </a:rPr>
              <a:t>indexed</a:t>
            </a:r>
            <a:r>
              <a:rPr lang="el-GR" altLang="x-none" sz="1400" b="1">
                <a:latin typeface="Arial" charset="0"/>
              </a:rPr>
              <a:t>) έγχρωμη εικόνα</a:t>
            </a:r>
            <a:r>
              <a:rPr lang="en-US" altLang="x-none" sz="1400" b="1">
                <a:latin typeface="Arial" charset="0"/>
              </a:rPr>
              <a:t>: 4bits/pixel</a:t>
            </a:r>
            <a:r>
              <a:rPr lang="el-GR" altLang="x-none" sz="1400" b="1">
                <a:latin typeface="Arial" charset="0"/>
              </a:rPr>
              <a:t>. Χρησιμοποιεί χρωματικό χάρτη (</a:t>
            </a:r>
            <a:r>
              <a:rPr lang="en-US" altLang="x-none" sz="1400" b="1">
                <a:latin typeface="Arial" charset="0"/>
              </a:rPr>
              <a:t>colormap</a:t>
            </a:r>
            <a:r>
              <a:rPr lang="el-GR" altLang="x-none" sz="1400" b="1">
                <a:latin typeface="Arial" charset="0"/>
              </a:rPr>
              <a:t>)</a:t>
            </a:r>
            <a:r>
              <a:rPr lang="en-US" altLang="x-none" sz="1400" b="1">
                <a:latin typeface="Arial" charset="0"/>
              </a:rPr>
              <a:t> 16 </a:t>
            </a:r>
            <a:r>
              <a:rPr lang="el-GR" altLang="x-none" sz="1400" b="1">
                <a:latin typeface="Arial" charset="0"/>
              </a:rPr>
              <a:t>χρωμάτων.</a:t>
            </a:r>
          </a:p>
        </p:txBody>
      </p:sp>
      <p:sp>
        <p:nvSpPr>
          <p:cNvPr id="83980" name="Text Box 12">
            <a:extLst>
              <a:ext uri="{FF2B5EF4-FFF2-40B4-BE49-F238E27FC236}">
                <a16:creationId xmlns:a16="http://schemas.microsoft.com/office/drawing/2014/main" id="{B3322776-E646-43DE-A606-F475280F5F92}"/>
              </a:ext>
            </a:extLst>
          </p:cNvPr>
          <p:cNvSpPr txBox="1">
            <a:spLocks noChangeArrowheads="1"/>
          </p:cNvSpPr>
          <p:nvPr/>
        </p:nvSpPr>
        <p:spPr bwMode="auto">
          <a:xfrm>
            <a:off x="6754813" y="6137275"/>
            <a:ext cx="299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sz="1400" b="1">
                <a:latin typeface="Arial" charset="0"/>
              </a:rPr>
              <a:t>Τ</a:t>
            </a:r>
            <a:r>
              <a:rPr lang="en-US" altLang="x-none" sz="1400" b="1">
                <a:latin typeface="Arial" charset="0"/>
              </a:rPr>
              <a:t>rue color </a:t>
            </a:r>
            <a:r>
              <a:rPr lang="el-GR" altLang="x-none" sz="1400" b="1">
                <a:latin typeface="Arial" charset="0"/>
              </a:rPr>
              <a:t>εικόνα</a:t>
            </a:r>
            <a:r>
              <a:rPr lang="en-US" altLang="x-none" sz="1400" b="1">
                <a:latin typeface="Arial" charset="0"/>
              </a:rPr>
              <a:t>:  24bits/pixel</a:t>
            </a:r>
            <a:endParaRPr lang="el-GR" altLang="x-none" sz="1400" b="1">
              <a:latin typeface="Arial" charset="0"/>
            </a:endParaRPr>
          </a:p>
        </p:txBody>
      </p:sp>
      <p:pic>
        <p:nvPicPr>
          <p:cNvPr id="24584" name="Picture 15">
            <a:extLst>
              <a:ext uri="{FF2B5EF4-FFF2-40B4-BE49-F238E27FC236}">
                <a16:creationId xmlns:a16="http://schemas.microsoft.com/office/drawing/2014/main" id="{BF3B41C6-B1A0-4B70-AD06-60079505E4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9726" y="698501"/>
            <a:ext cx="2193925"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3" name="Rectangle 133">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484" name="Picture 135">
            <a:extLst>
              <a:ext uri="{FF2B5EF4-FFF2-40B4-BE49-F238E27FC236}">
                <a16:creationId xmlns:a16="http://schemas.microsoft.com/office/drawing/2014/main" id="{63C11A00-A2A3-417C-B33D-DC753ED7C3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3964" t="3964" r="3964" b="3964"/>
          <a:stretch>
            <a:fillRect/>
          </a:stretch>
        </p:blipFill>
        <p:spPr>
          <a:xfrm>
            <a:off x="0" y="1"/>
            <a:ext cx="12192000" cy="6857998"/>
          </a:xfrm>
          <a:custGeom>
            <a:avLst/>
            <a:gdLst>
              <a:gd name="connsiteX0" fmla="*/ 0 w 12192000"/>
              <a:gd name="connsiteY0" fmla="*/ 0 h 6857998"/>
              <a:gd name="connsiteX1" fmla="*/ 12192000 w 12192000"/>
              <a:gd name="connsiteY1" fmla="*/ 0 h 6857998"/>
              <a:gd name="connsiteX2" fmla="*/ 12192000 w 12192000"/>
              <a:gd name="connsiteY2" fmla="*/ 6857998 h 6857998"/>
              <a:gd name="connsiteX3" fmla="*/ 0 w 12192000"/>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2192000" h="6857998">
                <a:moveTo>
                  <a:pt x="0" y="0"/>
                </a:moveTo>
                <a:lnTo>
                  <a:pt x="12192000" y="0"/>
                </a:lnTo>
                <a:lnTo>
                  <a:pt x="12192000" y="6857998"/>
                </a:lnTo>
                <a:lnTo>
                  <a:pt x="0" y="6857998"/>
                </a:lnTo>
                <a:close/>
              </a:path>
            </a:pathLst>
          </a:custGeom>
        </p:spPr>
      </p:pic>
      <p:sp>
        <p:nvSpPr>
          <p:cNvPr id="5123" name="Text Box 9">
            <a:extLst>
              <a:ext uri="{FF2B5EF4-FFF2-40B4-BE49-F238E27FC236}">
                <a16:creationId xmlns:a16="http://schemas.microsoft.com/office/drawing/2014/main" id="{8CC79998-C08D-4624-A1AF-35DAE8AFF9E3}"/>
              </a:ext>
            </a:extLst>
          </p:cNvPr>
          <p:cNvSpPr txBox="1">
            <a:spLocks noChangeArrowheads="1"/>
          </p:cNvSpPr>
          <p:nvPr/>
        </p:nvSpPr>
        <p:spPr bwMode="auto">
          <a:xfrm>
            <a:off x="2618437" y="991262"/>
            <a:ext cx="6955124" cy="106680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chor="ctr">
            <a:norm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lnSpc>
                <a:spcPct val="90000"/>
              </a:lnSpc>
              <a:spcBef>
                <a:spcPct val="0"/>
              </a:spcBef>
              <a:spcAft>
                <a:spcPts val="600"/>
              </a:spcAft>
              <a:buNone/>
              <a:defRPr/>
            </a:pPr>
            <a:r>
              <a:rPr lang="en-US" altLang="el-GR" sz="4000" b="1" u="sng" kern="1200">
                <a:solidFill>
                  <a:srgbClr val="FFFFFF"/>
                </a:solidFill>
                <a:latin typeface="+mj-lt"/>
                <a:ea typeface="+mj-ea"/>
                <a:cs typeface="+mj-cs"/>
              </a:rPr>
              <a:t>Στόχος μαθήματος</a:t>
            </a:r>
          </a:p>
        </p:txBody>
      </p:sp>
      <p:sp>
        <p:nvSpPr>
          <p:cNvPr id="20481" name="Text Box 4">
            <a:extLst>
              <a:ext uri="{FF2B5EF4-FFF2-40B4-BE49-F238E27FC236}">
                <a16:creationId xmlns:a16="http://schemas.microsoft.com/office/drawing/2014/main" id="{74FED8DD-199F-4BE3-AC07-66BD533BCD15}"/>
              </a:ext>
            </a:extLst>
          </p:cNvPr>
          <p:cNvSpPr txBox="1">
            <a:spLocks noChangeArrowheads="1"/>
          </p:cNvSpPr>
          <p:nvPr/>
        </p:nvSpPr>
        <p:spPr bwMode="auto">
          <a:xfrm>
            <a:off x="2362200" y="2371725"/>
            <a:ext cx="7484533" cy="3038475"/>
          </a:xfrm>
          <a:prstGeom prst="rect">
            <a:avLst/>
          </a:prstGeom>
          <a:extLst>
            <a:ext uri="{909E8E84-426E-40DD-AFC4-6F175D3DCCD1}">
              <a14:hiddenFill xmlns:a14="http://schemas.microsoft.com/office/drawing/2010/main">
                <a:solidFill>
                  <a:srgbClr val="CCFFCC"/>
                </a:solidFill>
              </a14:hiddenFill>
            </a:ext>
          </a:extLst>
        </p:spPr>
        <p:txBody>
          <a:bodyPr vert="horz" lIns="91440" tIns="45720" rIns="91440" bIns="45720" rtlCol="0" anchor="t">
            <a:normAutofit/>
          </a:bodyPr>
          <a:lstStyle>
            <a:lvl1pPr>
              <a:spcBef>
                <a:spcPct val="20000"/>
              </a:spcBef>
              <a:buChar char="•"/>
              <a:tabLst>
                <a:tab pos="355600" algn="l"/>
              </a:tabLst>
              <a:defRPr sz="3200">
                <a:solidFill>
                  <a:schemeClr val="tx1"/>
                </a:solidFill>
                <a:latin typeface="Arial" panose="020B0604020202020204" pitchFamily="34" charset="0"/>
              </a:defRPr>
            </a:lvl1pPr>
            <a:lvl2pPr marL="742950" indent="-285750">
              <a:spcBef>
                <a:spcPct val="20000"/>
              </a:spcBef>
              <a:buChar char="–"/>
              <a:tabLst>
                <a:tab pos="355600" algn="l"/>
              </a:tabLst>
              <a:defRPr sz="2800">
                <a:solidFill>
                  <a:schemeClr val="tx1"/>
                </a:solidFill>
                <a:latin typeface="Arial" panose="020B0604020202020204" pitchFamily="34" charset="0"/>
              </a:defRPr>
            </a:lvl2pPr>
            <a:lvl3pPr marL="1143000" indent="-228600">
              <a:spcBef>
                <a:spcPct val="20000"/>
              </a:spcBef>
              <a:buChar char="•"/>
              <a:tabLst>
                <a:tab pos="355600" algn="l"/>
              </a:tabLst>
              <a:defRPr sz="2400">
                <a:solidFill>
                  <a:schemeClr val="tx1"/>
                </a:solidFill>
                <a:latin typeface="Arial" panose="020B0604020202020204" pitchFamily="34" charset="0"/>
              </a:defRPr>
            </a:lvl3pPr>
            <a:lvl4pPr marL="1600200" indent="-228600">
              <a:spcBef>
                <a:spcPct val="20000"/>
              </a:spcBef>
              <a:buChar char="–"/>
              <a:tabLst>
                <a:tab pos="355600" algn="l"/>
              </a:tabLst>
              <a:defRPr sz="2000">
                <a:solidFill>
                  <a:schemeClr val="tx1"/>
                </a:solidFill>
                <a:latin typeface="Arial" panose="020B0604020202020204" pitchFamily="34" charset="0"/>
              </a:defRPr>
            </a:lvl4pPr>
            <a:lvl5pPr marL="2057400" indent="-228600">
              <a:spcBef>
                <a:spcPct val="20000"/>
              </a:spcBef>
              <a:buChar char="»"/>
              <a:tabLst>
                <a:tab pos="3556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defRPr>
            </a:lvl9pPr>
          </a:lstStyle>
          <a:p>
            <a:pPr algn="just">
              <a:lnSpc>
                <a:spcPct val="90000"/>
              </a:lnSpc>
              <a:spcBef>
                <a:spcPct val="50000"/>
              </a:spcBef>
              <a:buNone/>
            </a:pPr>
            <a:r>
              <a:rPr lang="en-US" altLang="el-GR" sz="2400" b="1">
                <a:solidFill>
                  <a:srgbClr val="FFFFFF"/>
                </a:solidFill>
                <a:latin typeface="+mn-lt"/>
              </a:rPr>
              <a:t>Η </a:t>
            </a:r>
            <a:r>
              <a:rPr lang="en-US" altLang="el-GR" sz="2400" b="1" err="1">
                <a:solidFill>
                  <a:srgbClr val="FFFFFF"/>
                </a:solidFill>
                <a:latin typeface="+mn-lt"/>
              </a:rPr>
              <a:t>εξοικείωση</a:t>
            </a:r>
            <a:r>
              <a:rPr lang="en-US" altLang="el-GR" sz="2400" b="1">
                <a:solidFill>
                  <a:srgbClr val="FFFFFF"/>
                </a:solidFill>
                <a:latin typeface="+mn-lt"/>
              </a:rPr>
              <a:t> </a:t>
            </a:r>
            <a:r>
              <a:rPr lang="en-US" altLang="el-GR" sz="2400" b="1" err="1">
                <a:solidFill>
                  <a:srgbClr val="FFFFFF"/>
                </a:solidFill>
                <a:latin typeface="+mn-lt"/>
              </a:rPr>
              <a:t>με</a:t>
            </a:r>
            <a:r>
              <a:rPr lang="en-US" altLang="el-GR" sz="2400" b="1">
                <a:solidFill>
                  <a:srgbClr val="FFFFFF"/>
                </a:solidFill>
                <a:latin typeface="+mn-lt"/>
              </a:rPr>
              <a:t> υπ</a:t>
            </a:r>
            <a:r>
              <a:rPr lang="en-US" altLang="el-GR" sz="2400" b="1" err="1">
                <a:solidFill>
                  <a:srgbClr val="FFFFFF"/>
                </a:solidFill>
                <a:latin typeface="+mn-lt"/>
              </a:rPr>
              <a:t>ολογιστικές</a:t>
            </a:r>
            <a:r>
              <a:rPr lang="en-US" altLang="el-GR" sz="2400" b="1">
                <a:solidFill>
                  <a:srgbClr val="FFFFFF"/>
                </a:solidFill>
                <a:latin typeface="+mn-lt"/>
              </a:rPr>
              <a:t> και π</a:t>
            </a:r>
            <a:r>
              <a:rPr lang="en-US" altLang="el-GR" sz="2400" b="1" err="1">
                <a:solidFill>
                  <a:srgbClr val="FFFFFF"/>
                </a:solidFill>
                <a:latin typeface="+mn-lt"/>
              </a:rPr>
              <a:t>ρογρ</a:t>
            </a:r>
            <a:r>
              <a:rPr lang="en-US" altLang="el-GR" sz="2400" b="1">
                <a:solidFill>
                  <a:srgbClr val="FFFFFF"/>
                </a:solidFill>
                <a:latin typeface="+mn-lt"/>
              </a:rPr>
              <a:t>αμματιστικές τεχνικές ψηφιακής επεξεργασίας εικόνας που περιλαμβάνουν τους διάφορους μετασχηματισμούς εικόνας, τα γραμμικά χωρικά φίλτρα στα πεδία του χρόνου και των συχνοτήτων, τη δισδιάστατη μορφολογία και την κατάτμηση εικόνας.</a:t>
            </a:r>
            <a:r>
              <a:rPr lang="en-US" altLang="el-GR" sz="2400">
                <a:solidFill>
                  <a:srgbClr val="FFFFFF"/>
                </a:solidFill>
                <a:latin typeface="+mn-lt"/>
              </a:rPr>
              <a:t> </a:t>
            </a:r>
          </a:p>
        </p:txBody>
      </p:sp>
    </p:spTree>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73" name="Rectangle 57">
            <a:extLst>
              <a:ext uri="{FF2B5EF4-FFF2-40B4-BE49-F238E27FC236}">
                <a16:creationId xmlns:a16="http://schemas.microsoft.com/office/drawing/2014/main" id="{BD000CA6-606B-4F08-9C49-55553FADF48C}"/>
              </a:ext>
            </a:extLst>
          </p:cNvPr>
          <p:cNvSpPr>
            <a:spLocks noChangeArrowheads="1"/>
          </p:cNvSpPr>
          <p:nvPr/>
        </p:nvSpPr>
        <p:spPr bwMode="auto">
          <a:xfrm>
            <a:off x="2620963" y="914401"/>
            <a:ext cx="7264400" cy="5821363"/>
          </a:xfrm>
          <a:prstGeom prst="rect">
            <a:avLst/>
          </a:prstGeom>
          <a:noFill/>
          <a:ln w="25400">
            <a:solidFill>
              <a:srgbClr val="003300"/>
            </a:solidFill>
            <a:miter lim="800000"/>
            <a:headEnd/>
            <a:tailEnd/>
          </a:ln>
          <a:effectLst/>
          <a:extLst>
            <a:ext uri="{909E8E84-426E-40DD-AFC4-6F175D3DCCD1}">
              <a14:hiddenFill xmlns:a14="http://schemas.microsoft.com/office/drawing/2010/main">
                <a:solidFill>
                  <a:srgbClr val="333300"/>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Arial" charset="0"/>
            </a:endParaRPr>
          </a:p>
        </p:txBody>
      </p:sp>
      <p:grpSp>
        <p:nvGrpSpPr>
          <p:cNvPr id="25602" name="Group 50">
            <a:extLst>
              <a:ext uri="{FF2B5EF4-FFF2-40B4-BE49-F238E27FC236}">
                <a16:creationId xmlns:a16="http://schemas.microsoft.com/office/drawing/2014/main" id="{EAFE486F-66C1-47B9-9E6D-FAA426B4995C}"/>
              </a:ext>
            </a:extLst>
          </p:cNvPr>
          <p:cNvGrpSpPr>
            <a:grpSpLocks/>
          </p:cNvGrpSpPr>
          <p:nvPr/>
        </p:nvGrpSpPr>
        <p:grpSpPr bwMode="auto">
          <a:xfrm>
            <a:off x="2698750" y="4810125"/>
            <a:ext cx="7137400" cy="1665288"/>
            <a:chOff x="740" y="3012"/>
            <a:chExt cx="4496" cy="1049"/>
          </a:xfrm>
        </p:grpSpPr>
        <p:pic>
          <p:nvPicPr>
            <p:cNvPr id="25615" name="Picture 12" descr="facebp0">
              <a:extLst>
                <a:ext uri="{FF2B5EF4-FFF2-40B4-BE49-F238E27FC236}">
                  <a16:creationId xmlns:a16="http://schemas.microsoft.com/office/drawing/2014/main" id="{FB215DFF-EC69-42DE-889A-04D15E0F30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 y="3019"/>
              <a:ext cx="1042" cy="1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11" descr="facebp1">
              <a:extLst>
                <a:ext uri="{FF2B5EF4-FFF2-40B4-BE49-F238E27FC236}">
                  <a16:creationId xmlns:a16="http://schemas.microsoft.com/office/drawing/2014/main" id="{3DB7D844-A2F9-4D54-89E9-A1363B7AD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3" y="3015"/>
              <a:ext cx="1042" cy="1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10" descr="facebp2">
              <a:extLst>
                <a:ext uri="{FF2B5EF4-FFF2-40B4-BE49-F238E27FC236}">
                  <a16:creationId xmlns:a16="http://schemas.microsoft.com/office/drawing/2014/main" id="{86F7A793-333C-4252-B7CC-781356C37E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 y="3012"/>
              <a:ext cx="1042" cy="1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03" name="Group 51">
            <a:extLst>
              <a:ext uri="{FF2B5EF4-FFF2-40B4-BE49-F238E27FC236}">
                <a16:creationId xmlns:a16="http://schemas.microsoft.com/office/drawing/2014/main" id="{509973E7-0F9E-400F-9E3B-66BD048F3FEE}"/>
              </a:ext>
            </a:extLst>
          </p:cNvPr>
          <p:cNvGrpSpPr>
            <a:grpSpLocks/>
          </p:cNvGrpSpPr>
          <p:nvPr/>
        </p:nvGrpSpPr>
        <p:grpSpPr bwMode="auto">
          <a:xfrm>
            <a:off x="2705100" y="2986089"/>
            <a:ext cx="7132638" cy="1665287"/>
            <a:chOff x="744" y="1749"/>
            <a:chExt cx="4493" cy="1049"/>
          </a:xfrm>
        </p:grpSpPr>
        <p:pic>
          <p:nvPicPr>
            <p:cNvPr id="25612" name="Picture 9" descr="facebp3">
              <a:extLst>
                <a:ext uri="{FF2B5EF4-FFF2-40B4-BE49-F238E27FC236}">
                  <a16:creationId xmlns:a16="http://schemas.microsoft.com/office/drawing/2014/main" id="{76D2A69A-BA44-4339-A93E-F07C793272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5" y="1754"/>
              <a:ext cx="1042" cy="1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3" name="Picture 8" descr="facebp4">
              <a:extLst>
                <a:ext uri="{FF2B5EF4-FFF2-40B4-BE49-F238E27FC236}">
                  <a16:creationId xmlns:a16="http://schemas.microsoft.com/office/drawing/2014/main" id="{2095F514-157B-4024-BF7C-8541CD3DF1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2" y="1756"/>
              <a:ext cx="1042" cy="1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4" name="Picture 7" descr="facebp5">
              <a:extLst>
                <a:ext uri="{FF2B5EF4-FFF2-40B4-BE49-F238E27FC236}">
                  <a16:creationId xmlns:a16="http://schemas.microsoft.com/office/drawing/2014/main" id="{26C21E35-D02A-491B-AB52-524C2F8C20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4" y="1749"/>
              <a:ext cx="1046" cy="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04" name="Group 52">
            <a:extLst>
              <a:ext uri="{FF2B5EF4-FFF2-40B4-BE49-F238E27FC236}">
                <a16:creationId xmlns:a16="http://schemas.microsoft.com/office/drawing/2014/main" id="{19717EC5-F515-445C-BBDA-4F48160C88A2}"/>
              </a:ext>
            </a:extLst>
          </p:cNvPr>
          <p:cNvGrpSpPr>
            <a:grpSpLocks/>
          </p:cNvGrpSpPr>
          <p:nvPr/>
        </p:nvGrpSpPr>
        <p:grpSpPr bwMode="auto">
          <a:xfrm>
            <a:off x="2711451" y="1004888"/>
            <a:ext cx="7108825" cy="1657350"/>
            <a:chOff x="748" y="531"/>
            <a:chExt cx="4478" cy="1044"/>
          </a:xfrm>
        </p:grpSpPr>
        <p:pic>
          <p:nvPicPr>
            <p:cNvPr id="25609" name="Picture 6" descr="facebp6">
              <a:extLst>
                <a:ext uri="{FF2B5EF4-FFF2-40B4-BE49-F238E27FC236}">
                  <a16:creationId xmlns:a16="http://schemas.microsoft.com/office/drawing/2014/main" id="{31992F41-BF43-443B-A535-22170D3D80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4" y="541"/>
              <a:ext cx="1032" cy="1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5" descr="facebp7">
              <a:extLst>
                <a:ext uri="{FF2B5EF4-FFF2-40B4-BE49-F238E27FC236}">
                  <a16:creationId xmlns:a16="http://schemas.microsoft.com/office/drawing/2014/main" id="{24091236-3B82-4BDF-AC34-1B295FFB2D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51" y="533"/>
              <a:ext cx="1042" cy="1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4" descr="face_75">
              <a:extLst>
                <a:ext uri="{FF2B5EF4-FFF2-40B4-BE49-F238E27FC236}">
                  <a16:creationId xmlns:a16="http://schemas.microsoft.com/office/drawing/2014/main" id="{E4EB091A-F3D0-4FF5-AE86-B1BA344130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 y="531"/>
              <a:ext cx="1042" cy="1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6069" name="Rectangle 53">
            <a:extLst>
              <a:ext uri="{FF2B5EF4-FFF2-40B4-BE49-F238E27FC236}">
                <a16:creationId xmlns:a16="http://schemas.microsoft.com/office/drawing/2014/main" id="{12FA300F-15B2-41FA-B50B-77FB55CA6831}"/>
              </a:ext>
            </a:extLst>
          </p:cNvPr>
          <p:cNvSpPr>
            <a:spLocks noChangeArrowheads="1"/>
          </p:cNvSpPr>
          <p:nvPr/>
        </p:nvSpPr>
        <p:spPr bwMode="auto">
          <a:xfrm>
            <a:off x="2495551" y="285751"/>
            <a:ext cx="4468813" cy="71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nchor="ctr"/>
          <a:lstStyle>
            <a:lvl1pPr algn="ctr">
              <a:defRPr sz="4400">
                <a:solidFill>
                  <a:schemeClr val="tx2"/>
                </a:solidFill>
                <a:latin typeface="Arial" charset="0"/>
              </a:defRPr>
            </a:lvl1pPr>
            <a:lvl2pPr algn="ctr">
              <a:defRPr sz="4400">
                <a:solidFill>
                  <a:schemeClr val="tx2"/>
                </a:solidFill>
                <a:latin typeface="Arial" charset="0"/>
              </a:defRPr>
            </a:lvl2pPr>
            <a:lvl3pPr algn="ctr">
              <a:defRPr sz="4400">
                <a:solidFill>
                  <a:schemeClr val="tx2"/>
                </a:solidFill>
                <a:latin typeface="Arial" charset="0"/>
              </a:defRPr>
            </a:lvl3pPr>
            <a:lvl4pPr algn="ctr">
              <a:defRPr sz="4400">
                <a:solidFill>
                  <a:schemeClr val="tx2"/>
                </a:solidFill>
                <a:latin typeface="Arial" charset="0"/>
              </a:defRPr>
            </a:lvl4pPr>
            <a:lvl5pPr algn="ctr">
              <a:defRPr sz="4400">
                <a:solidFill>
                  <a:schemeClr val="tx2"/>
                </a:solidFill>
                <a:latin typeface="Arial" charset="0"/>
              </a:defRPr>
            </a:lvl5pPr>
            <a:lvl6pPr marL="457200" algn="ctr" fontAlgn="base">
              <a:spcBef>
                <a:spcPct val="0"/>
              </a:spcBef>
              <a:spcAft>
                <a:spcPct val="0"/>
              </a:spcAft>
              <a:defRPr sz="4400">
                <a:solidFill>
                  <a:schemeClr val="tx2"/>
                </a:solidFill>
                <a:latin typeface="Arial" charset="0"/>
              </a:defRPr>
            </a:lvl6pPr>
            <a:lvl7pPr marL="914400" algn="ctr" fontAlgn="base">
              <a:spcBef>
                <a:spcPct val="0"/>
              </a:spcBef>
              <a:spcAft>
                <a:spcPct val="0"/>
              </a:spcAft>
              <a:defRPr sz="4400">
                <a:solidFill>
                  <a:schemeClr val="tx2"/>
                </a:solidFill>
                <a:latin typeface="Arial" charset="0"/>
              </a:defRPr>
            </a:lvl7pPr>
            <a:lvl8pPr marL="1371600" algn="ctr" fontAlgn="base">
              <a:spcBef>
                <a:spcPct val="0"/>
              </a:spcBef>
              <a:spcAft>
                <a:spcPct val="0"/>
              </a:spcAft>
              <a:defRPr sz="4400">
                <a:solidFill>
                  <a:schemeClr val="tx2"/>
                </a:solidFill>
                <a:latin typeface="Arial" charset="0"/>
              </a:defRPr>
            </a:lvl8pPr>
            <a:lvl9pPr marL="1828800" algn="ctr" fontAlgn="base">
              <a:spcBef>
                <a:spcPct val="0"/>
              </a:spcBef>
              <a:spcAft>
                <a:spcPct val="0"/>
              </a:spcAft>
              <a:defRPr sz="4400">
                <a:solidFill>
                  <a:schemeClr val="tx2"/>
                </a:solidFill>
                <a:latin typeface="Arial" charset="0"/>
              </a:defRPr>
            </a:lvl9pPr>
          </a:lstStyle>
          <a:p>
            <a:pPr algn="just" eaLnBrk="1" hangingPunct="1">
              <a:defRPr/>
            </a:pPr>
            <a:r>
              <a:rPr lang="en-GB" altLang="x-none" sz="2800" b="1">
                <a:solidFill>
                  <a:srgbClr val="800000"/>
                </a:solidFill>
              </a:rPr>
              <a:t>Bit-</a:t>
            </a:r>
            <a:r>
              <a:rPr lang="el-GR" altLang="x-none" sz="2800" b="1">
                <a:solidFill>
                  <a:srgbClr val="800000"/>
                </a:solidFill>
              </a:rPr>
              <a:t>επίπεδα (</a:t>
            </a:r>
            <a:r>
              <a:rPr lang="en-US" altLang="x-none" sz="2800" b="1">
                <a:solidFill>
                  <a:srgbClr val="800000"/>
                </a:solidFill>
              </a:rPr>
              <a:t>bit-</a:t>
            </a:r>
            <a:r>
              <a:rPr lang="en-GB" altLang="x-none" sz="2800" b="1">
                <a:solidFill>
                  <a:srgbClr val="800000"/>
                </a:solidFill>
              </a:rPr>
              <a:t>planes)</a:t>
            </a:r>
          </a:p>
        </p:txBody>
      </p:sp>
      <p:sp>
        <p:nvSpPr>
          <p:cNvPr id="86070" name="Text Box 54">
            <a:extLst>
              <a:ext uri="{FF2B5EF4-FFF2-40B4-BE49-F238E27FC236}">
                <a16:creationId xmlns:a16="http://schemas.microsoft.com/office/drawing/2014/main" id="{5FA66FF9-E139-4B22-B2E3-1344E4E27F89}"/>
              </a:ext>
            </a:extLst>
          </p:cNvPr>
          <p:cNvSpPr txBox="1">
            <a:spLocks noChangeArrowheads="1"/>
          </p:cNvSpPr>
          <p:nvPr/>
        </p:nvSpPr>
        <p:spPr bwMode="auto">
          <a:xfrm>
            <a:off x="2624139" y="2628900"/>
            <a:ext cx="18176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sz="1600" b="1">
                <a:solidFill>
                  <a:srgbClr val="008000"/>
                </a:solidFill>
                <a:latin typeface="Arial" charset="0"/>
              </a:rPr>
              <a:t>gray-level image</a:t>
            </a:r>
            <a:endParaRPr lang="el-GR" altLang="x-none" sz="1600" b="1">
              <a:solidFill>
                <a:srgbClr val="008000"/>
              </a:solidFill>
              <a:latin typeface="Arial" charset="0"/>
            </a:endParaRPr>
          </a:p>
        </p:txBody>
      </p:sp>
      <p:sp>
        <p:nvSpPr>
          <p:cNvPr id="86071" name="Text Box 55">
            <a:extLst>
              <a:ext uri="{FF2B5EF4-FFF2-40B4-BE49-F238E27FC236}">
                <a16:creationId xmlns:a16="http://schemas.microsoft.com/office/drawing/2014/main" id="{C60EDE92-2D3E-4E2F-8B5C-2412A909E04A}"/>
              </a:ext>
            </a:extLst>
          </p:cNvPr>
          <p:cNvSpPr txBox="1">
            <a:spLocks noChangeArrowheads="1"/>
          </p:cNvSpPr>
          <p:nvPr/>
        </p:nvSpPr>
        <p:spPr bwMode="auto">
          <a:xfrm>
            <a:off x="5826125" y="2646363"/>
            <a:ext cx="831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b="1">
                <a:solidFill>
                  <a:srgbClr val="008000"/>
                </a:solidFill>
                <a:latin typeface="Arial" charset="0"/>
              </a:rPr>
              <a:t>MSB</a:t>
            </a:r>
            <a:endParaRPr lang="el-GR" altLang="x-none" b="1">
              <a:solidFill>
                <a:srgbClr val="008000"/>
              </a:solidFill>
              <a:latin typeface="Arial" charset="0"/>
            </a:endParaRPr>
          </a:p>
        </p:txBody>
      </p:sp>
      <p:sp>
        <p:nvSpPr>
          <p:cNvPr id="86072" name="Text Box 56">
            <a:extLst>
              <a:ext uri="{FF2B5EF4-FFF2-40B4-BE49-F238E27FC236}">
                <a16:creationId xmlns:a16="http://schemas.microsoft.com/office/drawing/2014/main" id="{AE2CCDCB-80A5-403C-A8F5-8770EBFE707B}"/>
              </a:ext>
            </a:extLst>
          </p:cNvPr>
          <p:cNvSpPr txBox="1">
            <a:spLocks noChangeArrowheads="1"/>
          </p:cNvSpPr>
          <p:nvPr/>
        </p:nvSpPr>
        <p:spPr bwMode="auto">
          <a:xfrm>
            <a:off x="8736011" y="2643188"/>
            <a:ext cx="831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b="1">
                <a:solidFill>
                  <a:srgbClr val="008000"/>
                </a:solidFill>
                <a:latin typeface="Arial" charset="0"/>
              </a:rPr>
              <a:t>LSB</a:t>
            </a:r>
            <a:endParaRPr lang="el-GR" altLang="x-none" b="1">
              <a:solidFill>
                <a:srgbClr val="008000"/>
              </a:solidFill>
              <a:latin typeface="Arial"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538A7B5-B32D-421E-B110-AB5B1A7CC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4D36999-26F8-45E4-AB41-D485D0B0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40012"/>
            <a:ext cx="12191999" cy="28033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30F8DA27-CE91-4AEB-B854-6F06B5485E3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3563" r="8214" b="45501"/>
          <a:stretch/>
        </p:blipFill>
        <p:spPr>
          <a:xfrm flipV="1">
            <a:off x="1" y="2404067"/>
            <a:ext cx="12191999" cy="2539327"/>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4" name="Title 3">
            <a:extLst>
              <a:ext uri="{FF2B5EF4-FFF2-40B4-BE49-F238E27FC236}">
                <a16:creationId xmlns:a16="http://schemas.microsoft.com/office/drawing/2014/main" id="{1009C6B2-5BC4-447D-8E31-32BDBD189A05}"/>
              </a:ext>
            </a:extLst>
          </p:cNvPr>
          <p:cNvSpPr>
            <a:spLocks noGrp="1"/>
          </p:cNvSpPr>
          <p:nvPr>
            <p:ph type="title"/>
          </p:nvPr>
        </p:nvSpPr>
        <p:spPr>
          <a:xfrm>
            <a:off x="755904" y="4494130"/>
            <a:ext cx="10640754" cy="775845"/>
          </a:xfrm>
        </p:spPr>
        <p:txBody>
          <a:bodyPr vert="horz" lIns="91440" tIns="45720" rIns="91440" bIns="45720" rtlCol="0" anchor="b">
            <a:normAutofit/>
          </a:bodyPr>
          <a:lstStyle/>
          <a:p>
            <a:pPr algn="ctr"/>
            <a:r>
              <a:rPr lang="en-US" sz="4400" kern="1200">
                <a:solidFill>
                  <a:srgbClr val="FFFFFF"/>
                </a:solidFill>
                <a:latin typeface="+mj-lt"/>
                <a:ea typeface="+mj-ea"/>
                <a:cs typeface="+mj-cs"/>
              </a:rPr>
              <a:t>Το οπτικό σύστημα του ανθρώπου</a:t>
            </a:r>
          </a:p>
        </p:txBody>
      </p:sp>
      <p:pic>
        <p:nvPicPr>
          <p:cNvPr id="77" name="Picture 76">
            <a:extLst>
              <a:ext uri="{FF2B5EF4-FFF2-40B4-BE49-F238E27FC236}">
                <a16:creationId xmlns:a16="http://schemas.microsoft.com/office/drawing/2014/main" id="{F7AF4E20-3DDE-4998-96BE-44EE182540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6237"/>
          <a:stretch/>
        </p:blipFill>
        <p:spPr>
          <a:xfrm flipV="1">
            <a:off x="0" y="5616534"/>
            <a:ext cx="12191999" cy="1129775"/>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5" name="Text Placeholder 4">
            <a:extLst>
              <a:ext uri="{FF2B5EF4-FFF2-40B4-BE49-F238E27FC236}">
                <a16:creationId xmlns:a16="http://schemas.microsoft.com/office/drawing/2014/main" id="{AF9F1342-DC5A-487B-95D1-4586AF83F513}"/>
              </a:ext>
            </a:extLst>
          </p:cNvPr>
          <p:cNvSpPr>
            <a:spLocks noGrp="1"/>
          </p:cNvSpPr>
          <p:nvPr>
            <p:ph type="body" idx="1"/>
          </p:nvPr>
        </p:nvSpPr>
        <p:spPr>
          <a:xfrm>
            <a:off x="1514122" y="5265889"/>
            <a:ext cx="9163757" cy="450447"/>
          </a:xfrm>
        </p:spPr>
        <p:txBody>
          <a:bodyPr vert="horz" lIns="91440" tIns="45720" rIns="91440" bIns="45720" rtlCol="0" anchor="ctr">
            <a:normAutofit/>
          </a:bodyPr>
          <a:lstStyle/>
          <a:p>
            <a:pPr algn="ctr"/>
            <a:endParaRPr lang="en-US" sz="2400" kern="1200">
              <a:solidFill>
                <a:srgbClr val="FFFFFF"/>
              </a:solidFill>
              <a:latin typeface="+mn-lt"/>
              <a:ea typeface="+mn-ea"/>
              <a:cs typeface="+mn-cs"/>
            </a:endParaRPr>
          </a:p>
        </p:txBody>
      </p:sp>
      <p:pic>
        <p:nvPicPr>
          <p:cNvPr id="20482" name="Picture 2" descr="Occipital lobe | anatomy | Britannica">
            <a:extLst>
              <a:ext uri="{FF2B5EF4-FFF2-40B4-BE49-F238E27FC236}">
                <a16:creationId xmlns:a16="http://schemas.microsoft.com/office/drawing/2014/main" id="{3C6CA59E-ADE5-40EC-8603-E048B2F494B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303884" y="91498"/>
            <a:ext cx="7758219" cy="45385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FDEB132-4FC0-4B67-9BCA-042E9E245122}"/>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defRPr/>
            </a:pPr>
            <a:r>
              <a:rPr lang="en-US" altLang="x-none" sz="4000" b="1" u="sng" kern="1200" err="1">
                <a:solidFill>
                  <a:srgbClr val="FFFFFF"/>
                </a:solidFill>
                <a:latin typeface="+mj-lt"/>
                <a:ea typeface="+mj-ea"/>
                <a:cs typeface="+mj-cs"/>
              </a:rPr>
              <a:t>Το</a:t>
            </a:r>
            <a:r>
              <a:rPr lang="en-US" altLang="x-none" sz="4000" b="1" u="sng" kern="1200">
                <a:solidFill>
                  <a:srgbClr val="FFFFFF"/>
                </a:solidFill>
                <a:latin typeface="+mj-lt"/>
                <a:ea typeface="+mj-ea"/>
                <a:cs typeface="+mj-cs"/>
              </a:rPr>
              <a:t> α</a:t>
            </a:r>
            <a:r>
              <a:rPr lang="en-US" altLang="x-none" sz="4000" b="1" u="sng" kern="1200" err="1">
                <a:solidFill>
                  <a:srgbClr val="FFFFFF"/>
                </a:solidFill>
                <a:latin typeface="+mj-lt"/>
                <a:ea typeface="+mj-ea"/>
                <a:cs typeface="+mj-cs"/>
              </a:rPr>
              <a:t>νθρώ</a:t>
            </a:r>
            <a:r>
              <a:rPr lang="en-US" altLang="x-none" sz="4000" b="1" u="sng" kern="1200">
                <a:solidFill>
                  <a:srgbClr val="FFFFFF"/>
                </a:solidFill>
                <a:latin typeface="+mj-lt"/>
                <a:ea typeface="+mj-ea"/>
                <a:cs typeface="+mj-cs"/>
              </a:rPr>
              <a:t>πινο μάτι</a:t>
            </a:r>
          </a:p>
        </p:txBody>
      </p:sp>
      <p:pic>
        <p:nvPicPr>
          <p:cNvPr id="4" name="Picture 8" descr="human_eye">
            <a:extLst>
              <a:ext uri="{FF2B5EF4-FFF2-40B4-BE49-F238E27FC236}">
                <a16:creationId xmlns:a16="http://schemas.microsoft.com/office/drawing/2014/main" id="{F109184A-657D-4E9C-A069-5CF6F47E2BC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33727" y="2353458"/>
            <a:ext cx="5092700" cy="449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9">
            <a:extLst>
              <a:ext uri="{FF2B5EF4-FFF2-40B4-BE49-F238E27FC236}">
                <a16:creationId xmlns:a16="http://schemas.microsoft.com/office/drawing/2014/main" id="{6328CD73-A646-4857-A974-2BEE2D897068}"/>
              </a:ext>
            </a:extLst>
          </p:cNvPr>
          <p:cNvSpPr txBox="1">
            <a:spLocks noChangeArrowheads="1"/>
          </p:cNvSpPr>
          <p:nvPr/>
        </p:nvSpPr>
        <p:spPr bwMode="auto">
          <a:xfrm>
            <a:off x="1738313" y="2557565"/>
            <a:ext cx="1649413" cy="393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eaLnBrk="1" hangingPunct="1">
              <a:defRPr/>
            </a:pPr>
            <a:r>
              <a:rPr lang="el-GR" altLang="x-none" err="1">
                <a:solidFill>
                  <a:srgbClr val="003300"/>
                </a:solidFill>
                <a:latin typeface="Times New Roman" charset="0"/>
              </a:rPr>
              <a:t>cornea</a:t>
            </a:r>
            <a:r>
              <a:rPr lang="el-GR" altLang="x-none">
                <a:solidFill>
                  <a:srgbClr val="003300"/>
                </a:solidFill>
                <a:latin typeface="Times New Roman" charset="0"/>
              </a:rPr>
              <a:t> = </a:t>
            </a:r>
          </a:p>
          <a:p>
            <a:pPr algn="r" eaLnBrk="1" hangingPunct="1">
              <a:defRPr/>
            </a:pPr>
            <a:r>
              <a:rPr lang="el-GR" altLang="x-none" err="1">
                <a:solidFill>
                  <a:srgbClr val="003300"/>
                </a:solidFill>
                <a:latin typeface="Times New Roman" charset="0"/>
              </a:rPr>
              <a:t>retina</a:t>
            </a:r>
            <a:r>
              <a:rPr lang="el-GR" altLang="x-none">
                <a:solidFill>
                  <a:srgbClr val="003300"/>
                </a:solidFill>
                <a:latin typeface="Times New Roman" charset="0"/>
              </a:rPr>
              <a:t> =</a:t>
            </a:r>
          </a:p>
          <a:p>
            <a:pPr algn="r" eaLnBrk="1" hangingPunct="1">
              <a:defRPr/>
            </a:pPr>
            <a:r>
              <a:rPr lang="el-GR" altLang="x-none" err="1">
                <a:solidFill>
                  <a:srgbClr val="003300"/>
                </a:solidFill>
                <a:latin typeface="Times New Roman" charset="0"/>
              </a:rPr>
              <a:t>iris</a:t>
            </a:r>
            <a:r>
              <a:rPr lang="el-GR" altLang="x-none">
                <a:solidFill>
                  <a:srgbClr val="003300"/>
                </a:solidFill>
                <a:latin typeface="Times New Roman" charset="0"/>
              </a:rPr>
              <a:t> =</a:t>
            </a:r>
          </a:p>
          <a:p>
            <a:pPr algn="r" eaLnBrk="1" hangingPunct="1">
              <a:defRPr/>
            </a:pPr>
            <a:r>
              <a:rPr lang="en-US" altLang="x-none">
                <a:solidFill>
                  <a:srgbClr val="003300"/>
                </a:solidFill>
                <a:latin typeface="Times New Roman" charset="0"/>
              </a:rPr>
              <a:t>lens =</a:t>
            </a:r>
            <a:endParaRPr lang="el-GR" altLang="x-none">
              <a:solidFill>
                <a:srgbClr val="003300"/>
              </a:solidFill>
              <a:latin typeface="Times New Roman" charset="0"/>
            </a:endParaRPr>
          </a:p>
          <a:p>
            <a:pPr algn="r" eaLnBrk="1" hangingPunct="1">
              <a:defRPr/>
            </a:pPr>
            <a:r>
              <a:rPr lang="el-GR" altLang="x-none" err="1">
                <a:solidFill>
                  <a:srgbClr val="003300"/>
                </a:solidFill>
                <a:latin typeface="Times New Roman" charset="0"/>
              </a:rPr>
              <a:t>sclera</a:t>
            </a:r>
            <a:r>
              <a:rPr lang="el-GR" altLang="x-none">
                <a:solidFill>
                  <a:srgbClr val="003300"/>
                </a:solidFill>
                <a:latin typeface="Times New Roman" charset="0"/>
              </a:rPr>
              <a:t> =</a:t>
            </a:r>
          </a:p>
          <a:p>
            <a:pPr algn="r" eaLnBrk="1" hangingPunct="1">
              <a:defRPr/>
            </a:pPr>
            <a:r>
              <a:rPr lang="el-GR" altLang="x-none" err="1">
                <a:solidFill>
                  <a:srgbClr val="003300"/>
                </a:solidFill>
                <a:latin typeface="Times New Roman" charset="0"/>
              </a:rPr>
              <a:t>choroid</a:t>
            </a:r>
            <a:r>
              <a:rPr lang="el-GR" altLang="x-none">
                <a:solidFill>
                  <a:srgbClr val="003300"/>
                </a:solidFill>
                <a:latin typeface="Times New Roman" charset="0"/>
              </a:rPr>
              <a:t> =</a:t>
            </a:r>
          </a:p>
          <a:p>
            <a:pPr algn="r" eaLnBrk="1" hangingPunct="1">
              <a:defRPr/>
            </a:pPr>
            <a:r>
              <a:rPr lang="el-GR" altLang="x-none" err="1">
                <a:solidFill>
                  <a:srgbClr val="003300"/>
                </a:solidFill>
                <a:latin typeface="Times New Roman" charset="0"/>
              </a:rPr>
              <a:t>ciliary</a:t>
            </a:r>
            <a:r>
              <a:rPr lang="el-GR" altLang="x-none">
                <a:solidFill>
                  <a:srgbClr val="003300"/>
                </a:solidFill>
                <a:latin typeface="Times New Roman" charset="0"/>
              </a:rPr>
              <a:t> </a:t>
            </a:r>
            <a:r>
              <a:rPr lang="el-GR" altLang="x-none" err="1">
                <a:solidFill>
                  <a:srgbClr val="003300"/>
                </a:solidFill>
                <a:latin typeface="Times New Roman" charset="0"/>
              </a:rPr>
              <a:t>body</a:t>
            </a:r>
            <a:r>
              <a:rPr lang="el-GR" altLang="x-none">
                <a:solidFill>
                  <a:srgbClr val="003300"/>
                </a:solidFill>
                <a:latin typeface="Times New Roman" charset="0"/>
              </a:rPr>
              <a:t> =</a:t>
            </a:r>
          </a:p>
          <a:p>
            <a:pPr algn="r" eaLnBrk="1" hangingPunct="1">
              <a:defRPr/>
            </a:pPr>
            <a:r>
              <a:rPr lang="el-GR" altLang="x-none" err="1">
                <a:solidFill>
                  <a:srgbClr val="003300"/>
                </a:solidFill>
                <a:latin typeface="Times New Roman" charset="0"/>
              </a:rPr>
              <a:t>fovea</a:t>
            </a:r>
            <a:r>
              <a:rPr lang="el-GR" altLang="x-none">
                <a:solidFill>
                  <a:srgbClr val="003300"/>
                </a:solidFill>
                <a:latin typeface="Times New Roman" charset="0"/>
              </a:rPr>
              <a:t> =</a:t>
            </a:r>
          </a:p>
          <a:p>
            <a:pPr algn="r" eaLnBrk="1" hangingPunct="1">
              <a:defRPr/>
            </a:pPr>
            <a:r>
              <a:rPr lang="el-GR" altLang="x-none" err="1">
                <a:solidFill>
                  <a:srgbClr val="003300"/>
                </a:solidFill>
                <a:latin typeface="Times New Roman" charset="0"/>
              </a:rPr>
              <a:t>macula</a:t>
            </a:r>
            <a:r>
              <a:rPr lang="el-GR" altLang="x-none">
                <a:solidFill>
                  <a:srgbClr val="003300"/>
                </a:solidFill>
                <a:latin typeface="Times New Roman" charset="0"/>
              </a:rPr>
              <a:t> </a:t>
            </a:r>
            <a:r>
              <a:rPr lang="en-US" altLang="x-none">
                <a:solidFill>
                  <a:srgbClr val="003300"/>
                </a:solidFill>
                <a:latin typeface="Times New Roman" charset="0"/>
              </a:rPr>
              <a:t>lutea</a:t>
            </a:r>
            <a:r>
              <a:rPr lang="el-GR" altLang="x-none">
                <a:solidFill>
                  <a:srgbClr val="003300"/>
                </a:solidFill>
                <a:latin typeface="Times New Roman" charset="0"/>
              </a:rPr>
              <a:t> =</a:t>
            </a:r>
          </a:p>
          <a:p>
            <a:pPr algn="r" eaLnBrk="1" hangingPunct="1">
              <a:defRPr/>
            </a:pPr>
            <a:r>
              <a:rPr lang="en-US" altLang="x-none">
                <a:solidFill>
                  <a:srgbClr val="003300"/>
                </a:solidFill>
                <a:latin typeface="Times New Roman" charset="0"/>
              </a:rPr>
              <a:t>optic nerve =</a:t>
            </a:r>
            <a:endParaRPr lang="el-GR" altLang="x-none">
              <a:solidFill>
                <a:srgbClr val="003300"/>
              </a:solidFill>
              <a:latin typeface="Times New Roman" charset="0"/>
            </a:endParaRPr>
          </a:p>
          <a:p>
            <a:pPr algn="r" eaLnBrk="1" hangingPunct="1">
              <a:defRPr/>
            </a:pPr>
            <a:r>
              <a:rPr lang="en-US" altLang="x-none">
                <a:solidFill>
                  <a:srgbClr val="003300"/>
                </a:solidFill>
                <a:latin typeface="Times New Roman" charset="0"/>
              </a:rPr>
              <a:t>optic disk =</a:t>
            </a:r>
            <a:endParaRPr lang="el-GR" altLang="x-none">
              <a:solidFill>
                <a:srgbClr val="003300"/>
              </a:solidFill>
              <a:latin typeface="Times New Roman" charset="0"/>
            </a:endParaRPr>
          </a:p>
          <a:p>
            <a:pPr algn="r" eaLnBrk="1" hangingPunct="1">
              <a:defRPr/>
            </a:pPr>
            <a:endParaRPr lang="el-GR" altLang="x-none">
              <a:solidFill>
                <a:srgbClr val="003300"/>
              </a:solidFill>
              <a:latin typeface="Times New Roman" charset="0"/>
            </a:endParaRPr>
          </a:p>
          <a:p>
            <a:pPr algn="r" eaLnBrk="1" hangingPunct="1">
              <a:defRPr/>
            </a:pPr>
            <a:r>
              <a:rPr lang="en-US" altLang="x-none">
                <a:solidFill>
                  <a:srgbClr val="003300"/>
                </a:solidFill>
                <a:latin typeface="Times New Roman" charset="0"/>
              </a:rPr>
              <a:t>optic axis =</a:t>
            </a:r>
          </a:p>
          <a:p>
            <a:pPr algn="r" eaLnBrk="1" hangingPunct="1">
              <a:defRPr/>
            </a:pPr>
            <a:r>
              <a:rPr lang="en-US" altLang="x-none">
                <a:solidFill>
                  <a:srgbClr val="003300"/>
                </a:solidFill>
                <a:latin typeface="Times New Roman" charset="0"/>
              </a:rPr>
              <a:t>visual axis =</a:t>
            </a:r>
            <a:endParaRPr lang="el-GR" altLang="x-none">
              <a:solidFill>
                <a:srgbClr val="003300"/>
              </a:solidFill>
              <a:latin typeface="Times New Roman" charset="0"/>
            </a:endParaRPr>
          </a:p>
        </p:txBody>
      </p:sp>
      <p:sp>
        <p:nvSpPr>
          <p:cNvPr id="6" name="Text Box 10">
            <a:extLst>
              <a:ext uri="{FF2B5EF4-FFF2-40B4-BE49-F238E27FC236}">
                <a16:creationId xmlns:a16="http://schemas.microsoft.com/office/drawing/2014/main" id="{6D1766C1-16CF-4B87-B623-AD0BE5119D51}"/>
              </a:ext>
            </a:extLst>
          </p:cNvPr>
          <p:cNvSpPr txBox="1">
            <a:spLocks noChangeArrowheads="1"/>
          </p:cNvSpPr>
          <p:nvPr/>
        </p:nvSpPr>
        <p:spPr bwMode="auto">
          <a:xfrm>
            <a:off x="3270250" y="2552803"/>
            <a:ext cx="2825750" cy="393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defRPr/>
            </a:pPr>
            <a:r>
              <a:rPr lang="el-GR" altLang="x-none">
                <a:solidFill>
                  <a:srgbClr val="003300"/>
                </a:solidFill>
                <a:latin typeface="Times New Roman" charset="0"/>
              </a:rPr>
              <a:t>κερατοειδής χιτώνας</a:t>
            </a:r>
          </a:p>
          <a:p>
            <a:pPr eaLnBrk="1" hangingPunct="1">
              <a:defRPr/>
            </a:pPr>
            <a:r>
              <a:rPr lang="el-GR" altLang="x-none">
                <a:solidFill>
                  <a:srgbClr val="003300"/>
                </a:solidFill>
                <a:latin typeface="Times New Roman" charset="0"/>
              </a:rPr>
              <a:t>αμφιβληστροειδής χιτώνας</a:t>
            </a:r>
          </a:p>
          <a:p>
            <a:pPr eaLnBrk="1" hangingPunct="1">
              <a:defRPr/>
            </a:pPr>
            <a:r>
              <a:rPr lang="el-GR" altLang="x-none">
                <a:solidFill>
                  <a:srgbClr val="003300"/>
                </a:solidFill>
                <a:latin typeface="Times New Roman" charset="0"/>
              </a:rPr>
              <a:t>ίριδα</a:t>
            </a:r>
          </a:p>
          <a:p>
            <a:pPr eaLnBrk="1" hangingPunct="1">
              <a:defRPr/>
            </a:pPr>
            <a:r>
              <a:rPr lang="el-GR" altLang="x-none">
                <a:solidFill>
                  <a:srgbClr val="003300"/>
                </a:solidFill>
                <a:latin typeface="Times New Roman" charset="0"/>
              </a:rPr>
              <a:t>φακός ματιού</a:t>
            </a:r>
          </a:p>
          <a:p>
            <a:pPr eaLnBrk="1" hangingPunct="1">
              <a:defRPr/>
            </a:pPr>
            <a:r>
              <a:rPr lang="el-GR" altLang="x-none">
                <a:solidFill>
                  <a:srgbClr val="003300"/>
                </a:solidFill>
                <a:latin typeface="Times New Roman" charset="0"/>
              </a:rPr>
              <a:t>σκληρός χιτώνας</a:t>
            </a:r>
          </a:p>
          <a:p>
            <a:pPr eaLnBrk="1" hangingPunct="1">
              <a:defRPr/>
            </a:pPr>
            <a:r>
              <a:rPr lang="el-GR" altLang="x-none">
                <a:solidFill>
                  <a:srgbClr val="003300"/>
                </a:solidFill>
                <a:latin typeface="Times New Roman" charset="0"/>
              </a:rPr>
              <a:t>χοριοειδής χιτώνας</a:t>
            </a:r>
          </a:p>
          <a:p>
            <a:pPr eaLnBrk="1" hangingPunct="1">
              <a:defRPr/>
            </a:pPr>
            <a:r>
              <a:rPr lang="el-GR" altLang="x-none">
                <a:solidFill>
                  <a:srgbClr val="003300"/>
                </a:solidFill>
                <a:latin typeface="Times New Roman" charset="0"/>
              </a:rPr>
              <a:t>ακτινωτό σώμα</a:t>
            </a:r>
          </a:p>
          <a:p>
            <a:pPr eaLnBrk="1" hangingPunct="1">
              <a:defRPr/>
            </a:pPr>
            <a:r>
              <a:rPr lang="el-GR" altLang="x-none">
                <a:solidFill>
                  <a:srgbClr val="003300"/>
                </a:solidFill>
                <a:latin typeface="Times New Roman" charset="0"/>
              </a:rPr>
              <a:t>κεντρικό </a:t>
            </a:r>
            <a:r>
              <a:rPr lang="el-GR" altLang="x-none" err="1">
                <a:solidFill>
                  <a:srgbClr val="003300"/>
                </a:solidFill>
                <a:latin typeface="Times New Roman" charset="0"/>
              </a:rPr>
              <a:t>βοθρίο</a:t>
            </a:r>
            <a:endParaRPr lang="el-GR" altLang="x-none">
              <a:solidFill>
                <a:srgbClr val="003300"/>
              </a:solidFill>
              <a:latin typeface="Times New Roman" charset="0"/>
            </a:endParaRPr>
          </a:p>
          <a:p>
            <a:pPr eaLnBrk="1" hangingPunct="1">
              <a:defRPr/>
            </a:pPr>
            <a:r>
              <a:rPr lang="el-GR" altLang="x-none">
                <a:solidFill>
                  <a:srgbClr val="003300"/>
                </a:solidFill>
                <a:latin typeface="Times New Roman" charset="0"/>
              </a:rPr>
              <a:t>ωχρά κηλίδα</a:t>
            </a:r>
            <a:r>
              <a:rPr lang="el-GR" altLang="x-none" baseline="30000">
                <a:solidFill>
                  <a:srgbClr val="003300"/>
                </a:solidFill>
                <a:latin typeface="Times New Roman" charset="0"/>
              </a:rPr>
              <a:t>[1]</a:t>
            </a:r>
            <a:endParaRPr lang="en-US" altLang="x-none">
              <a:solidFill>
                <a:srgbClr val="003300"/>
              </a:solidFill>
              <a:latin typeface="Times New Roman" charset="0"/>
            </a:endParaRPr>
          </a:p>
          <a:p>
            <a:pPr eaLnBrk="1" hangingPunct="1">
              <a:defRPr/>
            </a:pPr>
            <a:r>
              <a:rPr lang="el-GR" altLang="x-none">
                <a:solidFill>
                  <a:srgbClr val="003300"/>
                </a:solidFill>
                <a:latin typeface="Times New Roman" charset="0"/>
              </a:rPr>
              <a:t>οπτικό νεύρο</a:t>
            </a:r>
            <a:endParaRPr lang="en-US" altLang="x-none">
              <a:solidFill>
                <a:srgbClr val="003300"/>
              </a:solidFill>
              <a:latin typeface="Times New Roman" charset="0"/>
            </a:endParaRPr>
          </a:p>
          <a:p>
            <a:pPr eaLnBrk="1" hangingPunct="1">
              <a:defRPr/>
            </a:pPr>
            <a:r>
              <a:rPr lang="el-GR" altLang="x-none">
                <a:solidFill>
                  <a:srgbClr val="003300"/>
                </a:solidFill>
                <a:latin typeface="Times New Roman" charset="0"/>
              </a:rPr>
              <a:t>απόληξη οπτικού νεύρου</a:t>
            </a:r>
          </a:p>
          <a:p>
            <a:pPr eaLnBrk="1" hangingPunct="1">
              <a:defRPr/>
            </a:pPr>
            <a:endParaRPr lang="el-GR" altLang="x-none">
              <a:solidFill>
                <a:srgbClr val="003300"/>
              </a:solidFill>
              <a:latin typeface="Times New Roman" charset="0"/>
            </a:endParaRPr>
          </a:p>
          <a:p>
            <a:pPr eaLnBrk="1" hangingPunct="1">
              <a:defRPr/>
            </a:pPr>
            <a:r>
              <a:rPr lang="el-GR" altLang="x-none">
                <a:solidFill>
                  <a:srgbClr val="003300"/>
                </a:solidFill>
                <a:latin typeface="Times New Roman" charset="0"/>
              </a:rPr>
              <a:t>γεωμετρικός άξονας</a:t>
            </a:r>
            <a:r>
              <a:rPr lang="el-GR" altLang="x-none" baseline="30000">
                <a:solidFill>
                  <a:srgbClr val="003300"/>
                </a:solidFill>
                <a:latin typeface="Times New Roman" charset="0"/>
              </a:rPr>
              <a:t>[2]</a:t>
            </a:r>
            <a:endParaRPr lang="el-GR" altLang="x-none">
              <a:solidFill>
                <a:srgbClr val="003300"/>
              </a:solidFill>
              <a:latin typeface="Times New Roman" charset="0"/>
            </a:endParaRPr>
          </a:p>
          <a:p>
            <a:pPr eaLnBrk="1" hangingPunct="1">
              <a:defRPr/>
            </a:pPr>
            <a:r>
              <a:rPr lang="el-GR" altLang="x-none">
                <a:solidFill>
                  <a:srgbClr val="003300"/>
                </a:solidFill>
                <a:latin typeface="Times New Roman" charset="0"/>
              </a:rPr>
              <a:t>οπτικός άξονας</a:t>
            </a:r>
            <a:r>
              <a:rPr lang="el-GR" altLang="x-none" baseline="30000">
                <a:solidFill>
                  <a:srgbClr val="003300"/>
                </a:solidFill>
                <a:latin typeface="Times New Roman" charset="0"/>
              </a:rPr>
              <a:t>[3]</a:t>
            </a:r>
          </a:p>
        </p:txBody>
      </p:sp>
      <p:sp>
        <p:nvSpPr>
          <p:cNvPr id="7" name="Text Box 12">
            <a:extLst>
              <a:ext uri="{FF2B5EF4-FFF2-40B4-BE49-F238E27FC236}">
                <a16:creationId xmlns:a16="http://schemas.microsoft.com/office/drawing/2014/main" id="{CFA5C7B6-8A6D-4E67-8A2F-6688A24092DC}"/>
              </a:ext>
            </a:extLst>
          </p:cNvPr>
          <p:cNvSpPr txBox="1">
            <a:spLocks noChangeArrowheads="1"/>
          </p:cNvSpPr>
          <p:nvPr/>
        </p:nvSpPr>
        <p:spPr bwMode="auto">
          <a:xfrm rot="16200000">
            <a:off x="8386889" y="3053192"/>
            <a:ext cx="6857999" cy="751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lnSpc>
                <a:spcPct val="50000"/>
              </a:lnSpc>
              <a:spcBef>
                <a:spcPct val="50000"/>
              </a:spcBef>
              <a:defRPr/>
            </a:pPr>
            <a:r>
              <a:rPr lang="el-GR" altLang="x-none" sz="1200" baseline="30000">
                <a:latin typeface="Times New Roman" charset="0"/>
              </a:rPr>
              <a:t>[1] </a:t>
            </a:r>
            <a:r>
              <a:rPr lang="el-GR" altLang="x-none" sz="1200" i="1">
                <a:latin typeface="Times New Roman" charset="0"/>
              </a:rPr>
              <a:t>ωχρά κηλίδα = κεντρική περιοχή του αμφιβληστροειδούς με μέγιστη οπτική οξύτητα</a:t>
            </a:r>
          </a:p>
          <a:p>
            <a:pPr eaLnBrk="1" hangingPunct="1">
              <a:lnSpc>
                <a:spcPct val="50000"/>
              </a:lnSpc>
              <a:spcBef>
                <a:spcPct val="50000"/>
              </a:spcBef>
              <a:defRPr/>
            </a:pPr>
            <a:r>
              <a:rPr lang="el-GR" altLang="x-none" sz="1200" baseline="30000">
                <a:latin typeface="Times New Roman" charset="0"/>
              </a:rPr>
              <a:t>[2] </a:t>
            </a:r>
            <a:r>
              <a:rPr lang="el-GR" altLang="x-none" sz="1200" i="1">
                <a:latin typeface="Times New Roman" charset="0"/>
              </a:rPr>
              <a:t>ο γεωμετρικός άξονας ενώνει τους δύο πόλους του ματιού: του διαφανούς και του αδιαφανούς τμήματος του βολβού</a:t>
            </a:r>
          </a:p>
          <a:p>
            <a:pPr eaLnBrk="1" hangingPunct="1">
              <a:lnSpc>
                <a:spcPct val="50000"/>
              </a:lnSpc>
              <a:spcBef>
                <a:spcPct val="50000"/>
              </a:spcBef>
              <a:defRPr/>
            </a:pPr>
            <a:r>
              <a:rPr lang="el-GR" altLang="x-none" sz="1200" baseline="30000">
                <a:latin typeface="Times New Roman" charset="0"/>
              </a:rPr>
              <a:t>[3] </a:t>
            </a:r>
            <a:r>
              <a:rPr lang="el-GR" altLang="x-none" sz="1200" i="1">
                <a:latin typeface="Times New Roman" charset="0"/>
              </a:rPr>
              <a:t>ο οπτικός άξονας ενώνει το κεντρικό </a:t>
            </a:r>
            <a:r>
              <a:rPr lang="el-GR" altLang="x-none" sz="1200" i="1" err="1">
                <a:latin typeface="Times New Roman" charset="0"/>
              </a:rPr>
              <a:t>βοθρίο</a:t>
            </a:r>
            <a:r>
              <a:rPr lang="el-GR" altLang="x-none" sz="1200" i="1">
                <a:latin typeface="Times New Roman" charset="0"/>
              </a:rPr>
              <a:t> με το ουδέτερο σημείο του φακού και συνεχίζεται προς το αντικείμενο παρατήρησης</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E4C7C99-4E6A-4D06-86EC-8141964B19AB}"/>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defRPr/>
            </a:pPr>
            <a:r>
              <a:rPr lang="en-US" altLang="x-none" sz="4000" b="1" u="sng" kern="1200">
                <a:solidFill>
                  <a:srgbClr val="FFFFFF"/>
                </a:solidFill>
                <a:latin typeface="+mj-lt"/>
                <a:ea typeface="+mj-ea"/>
                <a:cs typeface="+mj-cs"/>
              </a:rPr>
              <a:t>Ο αμφιβληστροειδής χιτώνας</a:t>
            </a:r>
          </a:p>
        </p:txBody>
      </p:sp>
      <p:pic>
        <p:nvPicPr>
          <p:cNvPr id="4" name="Picture 4">
            <a:extLst>
              <a:ext uri="{FF2B5EF4-FFF2-40B4-BE49-F238E27FC236}">
                <a16:creationId xmlns:a16="http://schemas.microsoft.com/office/drawing/2014/main" id="{40FC36EA-86A8-47CA-842A-92479E1368C2}"/>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23" t="12686" r="-623" b="6790"/>
          <a:stretch/>
        </p:blipFill>
        <p:spPr bwMode="auto">
          <a:xfrm>
            <a:off x="2044436" y="2296751"/>
            <a:ext cx="8077200" cy="4003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9" name="Text Box 14">
            <a:extLst>
              <a:ext uri="{FF2B5EF4-FFF2-40B4-BE49-F238E27FC236}">
                <a16:creationId xmlns:a16="http://schemas.microsoft.com/office/drawing/2014/main" id="{2ECBFA5A-9C96-485D-8A75-528E61513B6C}"/>
              </a:ext>
            </a:extLst>
          </p:cNvPr>
          <p:cNvSpPr txBox="1">
            <a:spLocks noChangeArrowheads="1"/>
          </p:cNvSpPr>
          <p:nvPr/>
        </p:nvSpPr>
        <p:spPr bwMode="auto">
          <a:xfrm>
            <a:off x="8082492" y="5512178"/>
            <a:ext cx="98742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defRPr/>
            </a:pPr>
            <a:r>
              <a:rPr lang="el-GR" altLang="x-none" sz="2400">
                <a:solidFill>
                  <a:srgbClr val="FF3300"/>
                </a:solidFill>
                <a:latin typeface="Arial" charset="0"/>
              </a:rPr>
              <a:t>Φώς</a:t>
            </a:r>
          </a:p>
        </p:txBody>
      </p:sp>
      <p:sp>
        <p:nvSpPr>
          <p:cNvPr id="20" name="Text Box 7">
            <a:extLst>
              <a:ext uri="{FF2B5EF4-FFF2-40B4-BE49-F238E27FC236}">
                <a16:creationId xmlns:a16="http://schemas.microsoft.com/office/drawing/2014/main" id="{F00BB5E1-C397-4F9F-BA3F-FDE8131434B2}"/>
              </a:ext>
            </a:extLst>
          </p:cNvPr>
          <p:cNvSpPr txBox="1">
            <a:spLocks noChangeArrowheads="1"/>
          </p:cNvSpPr>
          <p:nvPr/>
        </p:nvSpPr>
        <p:spPr bwMode="auto">
          <a:xfrm>
            <a:off x="8568267" y="2810253"/>
            <a:ext cx="9858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a:solidFill>
                  <a:srgbClr val="008000"/>
                </a:solidFill>
                <a:latin typeface="Arial" charset="0"/>
              </a:rPr>
              <a:t>ραβδία</a:t>
            </a:r>
          </a:p>
        </p:txBody>
      </p:sp>
      <p:sp>
        <p:nvSpPr>
          <p:cNvPr id="21" name="Text Box 8">
            <a:extLst>
              <a:ext uri="{FF2B5EF4-FFF2-40B4-BE49-F238E27FC236}">
                <a16:creationId xmlns:a16="http://schemas.microsoft.com/office/drawing/2014/main" id="{748543E0-BA63-4F60-8A4B-943DD54F4D8F}"/>
              </a:ext>
            </a:extLst>
          </p:cNvPr>
          <p:cNvSpPr txBox="1">
            <a:spLocks noChangeArrowheads="1"/>
          </p:cNvSpPr>
          <p:nvPr/>
        </p:nvSpPr>
        <p:spPr bwMode="auto">
          <a:xfrm>
            <a:off x="8469842" y="3724653"/>
            <a:ext cx="9858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a:solidFill>
                  <a:srgbClr val="008000"/>
                </a:solidFill>
                <a:latin typeface="Arial" charset="0"/>
              </a:rPr>
              <a:t>κωνία</a:t>
            </a:r>
          </a:p>
        </p:txBody>
      </p:sp>
      <p:sp>
        <p:nvSpPr>
          <p:cNvPr id="22" name="Line 9">
            <a:extLst>
              <a:ext uri="{FF2B5EF4-FFF2-40B4-BE49-F238E27FC236}">
                <a16:creationId xmlns:a16="http://schemas.microsoft.com/office/drawing/2014/main" id="{98773679-F4C0-40B1-A694-92E615C78E75}"/>
              </a:ext>
            </a:extLst>
          </p:cNvPr>
          <p:cNvSpPr>
            <a:spLocks noChangeShapeType="1"/>
          </p:cNvSpPr>
          <p:nvPr/>
        </p:nvSpPr>
        <p:spPr bwMode="auto">
          <a:xfrm flipH="1" flipV="1">
            <a:off x="7725306" y="3302379"/>
            <a:ext cx="788987" cy="592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3" name="Line 10">
            <a:extLst>
              <a:ext uri="{FF2B5EF4-FFF2-40B4-BE49-F238E27FC236}">
                <a16:creationId xmlns:a16="http://schemas.microsoft.com/office/drawing/2014/main" id="{A037A76D-4800-490F-A2BD-8ADFCA2FC348}"/>
              </a:ext>
            </a:extLst>
          </p:cNvPr>
          <p:cNvSpPr>
            <a:spLocks noChangeShapeType="1"/>
          </p:cNvSpPr>
          <p:nvPr/>
        </p:nvSpPr>
        <p:spPr bwMode="auto">
          <a:xfrm flipH="1" flipV="1">
            <a:off x="7420505" y="3392865"/>
            <a:ext cx="1084262" cy="5461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 name="Line 11">
            <a:extLst>
              <a:ext uri="{FF2B5EF4-FFF2-40B4-BE49-F238E27FC236}">
                <a16:creationId xmlns:a16="http://schemas.microsoft.com/office/drawing/2014/main" id="{E09158B6-C89B-40A8-B672-14E0C61DD986}"/>
              </a:ext>
            </a:extLst>
          </p:cNvPr>
          <p:cNvSpPr>
            <a:spLocks noChangeShapeType="1"/>
          </p:cNvSpPr>
          <p:nvPr/>
        </p:nvSpPr>
        <p:spPr bwMode="auto">
          <a:xfrm flipH="1">
            <a:off x="8145992" y="3015040"/>
            <a:ext cx="520700" cy="190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5" name="Line 12">
            <a:extLst>
              <a:ext uri="{FF2B5EF4-FFF2-40B4-BE49-F238E27FC236}">
                <a16:creationId xmlns:a16="http://schemas.microsoft.com/office/drawing/2014/main" id="{D0FE03FF-2334-4B3B-8830-98761B2C8456}"/>
              </a:ext>
            </a:extLst>
          </p:cNvPr>
          <p:cNvSpPr>
            <a:spLocks noChangeShapeType="1"/>
          </p:cNvSpPr>
          <p:nvPr/>
        </p:nvSpPr>
        <p:spPr bwMode="auto">
          <a:xfrm flipH="1">
            <a:off x="8011056" y="3061078"/>
            <a:ext cx="655637" cy="1698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6" name="Text Box 13">
            <a:extLst>
              <a:ext uri="{FF2B5EF4-FFF2-40B4-BE49-F238E27FC236}">
                <a16:creationId xmlns:a16="http://schemas.microsoft.com/office/drawing/2014/main" id="{09DC911D-87B7-4239-BEC7-6C02F39FABBB}"/>
              </a:ext>
            </a:extLst>
          </p:cNvPr>
          <p:cNvSpPr txBox="1">
            <a:spLocks noChangeArrowheads="1"/>
          </p:cNvSpPr>
          <p:nvPr/>
        </p:nvSpPr>
        <p:spPr bwMode="auto">
          <a:xfrm>
            <a:off x="3619236" y="6418559"/>
            <a:ext cx="5343525" cy="30777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defRPr/>
            </a:pPr>
            <a:r>
              <a:rPr lang="el-GR" altLang="x-none" sz="1400">
                <a:latin typeface="Arial" charset="0"/>
              </a:rPr>
              <a:t>Διάγραμμα από:  </a:t>
            </a:r>
            <a:r>
              <a:rPr lang="en-US" altLang="x-none" sz="1400">
                <a:solidFill>
                  <a:srgbClr val="0000FF"/>
                </a:solidFill>
                <a:latin typeface="Arial" charset="0"/>
                <a:hlinkClick r:id="rId5"/>
              </a:rPr>
              <a:t>http://webvision.med.utah.edu/</a:t>
            </a:r>
            <a:endParaRPr lang="en-US" altLang="x-none" sz="1400">
              <a:solidFill>
                <a:srgbClr val="0000FF"/>
              </a:solidFill>
              <a:latin typeface="Arial"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ED360B5-A38E-4DE5-9C74-E0BC3DCBA2FE}"/>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defRPr/>
            </a:pPr>
            <a:r>
              <a:rPr lang="en-US" altLang="x-none" sz="4000" b="1" u="sng" kern="1200">
                <a:solidFill>
                  <a:srgbClr val="FFFFFF"/>
                </a:solidFill>
                <a:latin typeface="+mj-lt"/>
                <a:ea typeface="+mj-ea"/>
                <a:cs typeface="+mj-cs"/>
              </a:rPr>
              <a:t>Πυκνότητες φωτοϋποδοχέων</a:t>
            </a:r>
          </a:p>
        </p:txBody>
      </p:sp>
      <p:sp>
        <p:nvSpPr>
          <p:cNvPr id="4" name="Text Box 8">
            <a:extLst>
              <a:ext uri="{FF2B5EF4-FFF2-40B4-BE49-F238E27FC236}">
                <a16:creationId xmlns:a16="http://schemas.microsoft.com/office/drawing/2014/main" id="{53381202-FC91-4420-AFCB-9C1D05CBAEE0}"/>
              </a:ext>
            </a:extLst>
          </p:cNvPr>
          <p:cNvSpPr txBox="1">
            <a:spLocks noChangeArrowheads="1"/>
          </p:cNvSpPr>
          <p:nvPr/>
        </p:nvSpPr>
        <p:spPr bwMode="auto">
          <a:xfrm>
            <a:off x="3809426" y="5328871"/>
            <a:ext cx="4357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sz="1200" i="1">
                <a:latin typeface="Arial" charset="0"/>
              </a:rPr>
              <a:t>Διάγραμμα με τις πυκνότητες ραβδίων και κωνίων κατά μήκος του οριζόντιου μεσημβρινού</a:t>
            </a:r>
          </a:p>
        </p:txBody>
      </p:sp>
      <p:pic>
        <p:nvPicPr>
          <p:cNvPr id="5" name="Picture 9" descr="photoreceptors">
            <a:extLst>
              <a:ext uri="{FF2B5EF4-FFF2-40B4-BE49-F238E27FC236}">
                <a16:creationId xmlns:a16="http://schemas.microsoft.com/office/drawing/2014/main" id="{F608757C-B80E-4853-84FF-89A835B28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1138" y="2606310"/>
            <a:ext cx="4683125"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a:extLst>
              <a:ext uri="{FF2B5EF4-FFF2-40B4-BE49-F238E27FC236}">
                <a16:creationId xmlns:a16="http://schemas.microsoft.com/office/drawing/2014/main" id="{E0D99B62-57FD-4588-8E91-853BABD5E43E}"/>
              </a:ext>
            </a:extLst>
          </p:cNvPr>
          <p:cNvSpPr txBox="1">
            <a:spLocks noChangeArrowheads="1"/>
          </p:cNvSpPr>
          <p:nvPr/>
        </p:nvSpPr>
        <p:spPr bwMode="auto">
          <a:xfrm>
            <a:off x="3968176" y="6111509"/>
            <a:ext cx="3990975"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defRPr/>
            </a:pPr>
            <a:r>
              <a:rPr lang="el-GR" altLang="x-none" sz="1400">
                <a:latin typeface="Arial" charset="0"/>
              </a:rPr>
              <a:t>Διάγραμμα από:  </a:t>
            </a:r>
            <a:r>
              <a:rPr lang="en-US" altLang="x-none" sz="1400">
                <a:solidFill>
                  <a:srgbClr val="0000FF"/>
                </a:solidFill>
                <a:latin typeface="Arial" charset="0"/>
                <a:hlinkClick r:id="rId4"/>
              </a:rPr>
              <a:t>http://webvision.med.utah.edu/</a:t>
            </a:r>
            <a:endParaRPr lang="el-GR" altLang="x-none" sz="1400">
              <a:solidFill>
                <a:srgbClr val="0000FF"/>
              </a:solidFill>
              <a:latin typeface="Arial"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9" name="Picture 78">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7832" name="Text Box 8">
            <a:extLst>
              <a:ext uri="{FF2B5EF4-FFF2-40B4-BE49-F238E27FC236}">
                <a16:creationId xmlns:a16="http://schemas.microsoft.com/office/drawing/2014/main" id="{BDAC2D57-C006-4581-B737-525CD8742B60}"/>
              </a:ext>
            </a:extLst>
          </p:cNvPr>
          <p:cNvSpPr txBox="1">
            <a:spLocks noChangeArrowheads="1"/>
          </p:cNvSpPr>
          <p:nvPr/>
        </p:nvSpPr>
        <p:spPr bwMode="auto">
          <a:xfrm>
            <a:off x="1179576" y="822960"/>
            <a:ext cx="9829800" cy="132588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chor="ctr">
            <a:normAutofit/>
          </a:bodyPr>
          <a:lstStyle/>
          <a:p>
            <a:pPr algn="ctr">
              <a:lnSpc>
                <a:spcPct val="90000"/>
              </a:lnSpc>
              <a:spcBef>
                <a:spcPct val="0"/>
              </a:spcBef>
              <a:spcAft>
                <a:spcPts val="600"/>
              </a:spcAft>
              <a:defRPr/>
            </a:pPr>
            <a:r>
              <a:rPr lang="en-US" altLang="x-none" sz="4000" b="1" u="sng" kern="1200" err="1">
                <a:solidFill>
                  <a:srgbClr val="FFFFFF"/>
                </a:solidFill>
                <a:latin typeface="+mj-lt"/>
                <a:ea typeface="+mj-ea"/>
                <a:cs typeface="+mj-cs"/>
              </a:rPr>
              <a:t>Έγχρωμες</a:t>
            </a:r>
            <a:r>
              <a:rPr lang="en-US" altLang="x-none" sz="4000" b="1" u="sng" kern="1200">
                <a:solidFill>
                  <a:srgbClr val="FFFFFF"/>
                </a:solidFill>
                <a:latin typeface="+mj-lt"/>
                <a:ea typeface="+mj-ea"/>
                <a:cs typeface="+mj-cs"/>
              </a:rPr>
              <a:t> </a:t>
            </a:r>
            <a:r>
              <a:rPr lang="en-US" altLang="x-none" sz="4000" b="1" u="sng" kern="1200" err="1">
                <a:solidFill>
                  <a:srgbClr val="FFFFFF"/>
                </a:solidFill>
                <a:latin typeface="+mj-lt"/>
                <a:ea typeface="+mj-ea"/>
                <a:cs typeface="+mj-cs"/>
              </a:rPr>
              <a:t>εικόνες</a:t>
            </a:r>
            <a:endParaRPr lang="en-US" altLang="x-none" sz="4000" b="1" u="sng" kern="1200">
              <a:solidFill>
                <a:srgbClr val="FFFFFF"/>
              </a:solidFill>
              <a:latin typeface="+mj-lt"/>
              <a:ea typeface="+mj-ea"/>
              <a:cs typeface="+mj-cs"/>
            </a:endParaRPr>
          </a:p>
        </p:txBody>
      </p:sp>
      <p:pic>
        <p:nvPicPr>
          <p:cNvPr id="77828" name="Picture 4">
            <a:extLst>
              <a:ext uri="{FF2B5EF4-FFF2-40B4-BE49-F238E27FC236}">
                <a16:creationId xmlns:a16="http://schemas.microsoft.com/office/drawing/2014/main" id="{16981B89-EBB9-4A9A-8C28-1F0379F6C01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726657" y="2389906"/>
            <a:ext cx="7027882" cy="41815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a:extLst>
              <a:ext uri="{FF2B5EF4-FFF2-40B4-BE49-F238E27FC236}">
                <a16:creationId xmlns:a16="http://schemas.microsoft.com/office/drawing/2014/main" id="{F640C80D-2CDA-477A-8AC6-EE7D7B3C3543}"/>
              </a:ext>
            </a:extLst>
          </p:cNvPr>
          <p:cNvSpPr/>
          <p:nvPr/>
        </p:nvSpPr>
        <p:spPr>
          <a:xfrm>
            <a:off x="167028" y="2499500"/>
            <a:ext cx="6763658" cy="3962400"/>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7831" name="Text Box 7">
            <a:extLst>
              <a:ext uri="{FF2B5EF4-FFF2-40B4-BE49-F238E27FC236}">
                <a16:creationId xmlns:a16="http://schemas.microsoft.com/office/drawing/2014/main" id="{5D0BFAE6-3AE8-4EC6-9BCD-86427E1E7FF4}"/>
              </a:ext>
            </a:extLst>
          </p:cNvPr>
          <p:cNvSpPr txBox="1">
            <a:spLocks noChangeArrowheads="1"/>
          </p:cNvSpPr>
          <p:nvPr/>
        </p:nvSpPr>
        <p:spPr bwMode="auto">
          <a:xfrm>
            <a:off x="667657" y="2627087"/>
            <a:ext cx="6451602" cy="373017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chor="ctr">
            <a:normAutofit/>
          </a:bodyPr>
          <a:lstStyle>
            <a:lvl1pPr marL="268288" indent="-268288">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indent="-228600">
              <a:lnSpc>
                <a:spcPct val="90000"/>
              </a:lnSpc>
              <a:spcBef>
                <a:spcPct val="50000"/>
              </a:spcBef>
              <a:buFont typeface="Arial" panose="020B0604020202020204" pitchFamily="34" charset="0"/>
              <a:buChar char="•"/>
              <a:defRPr/>
            </a:pPr>
            <a:r>
              <a:rPr lang="en-US" altLang="x-none" err="1">
                <a:solidFill>
                  <a:srgbClr val="000000"/>
                </a:solidFill>
                <a:latin typeface="+mn-lt"/>
              </a:rPr>
              <a:t>Δημιουργούντ</a:t>
            </a:r>
            <a:r>
              <a:rPr lang="en-US" altLang="x-none">
                <a:solidFill>
                  <a:srgbClr val="000000"/>
                </a:solidFill>
                <a:latin typeface="+mn-lt"/>
              </a:rPr>
              <a:t>αι από τρεις χρωματικές μπάντες φωτεινότητας (π.χ. RGB).</a:t>
            </a:r>
          </a:p>
          <a:p>
            <a:pPr indent="-228600">
              <a:lnSpc>
                <a:spcPct val="90000"/>
              </a:lnSpc>
              <a:spcBef>
                <a:spcPct val="50000"/>
              </a:spcBef>
              <a:buFont typeface="Arial" panose="020B0604020202020204" pitchFamily="34" charset="0"/>
              <a:buChar char="•"/>
              <a:defRPr/>
            </a:pPr>
            <a:r>
              <a:rPr lang="en-US" altLang="x-none">
                <a:solidFill>
                  <a:srgbClr val="000000"/>
                </a:solidFill>
                <a:latin typeface="+mn-lt"/>
              </a:rPr>
              <a:t>Η </a:t>
            </a:r>
            <a:r>
              <a:rPr lang="en-US" altLang="x-none" err="1">
                <a:solidFill>
                  <a:srgbClr val="000000"/>
                </a:solidFill>
                <a:latin typeface="+mn-lt"/>
              </a:rPr>
              <a:t>κάθε</a:t>
            </a:r>
            <a:r>
              <a:rPr lang="en-US" altLang="x-none">
                <a:solidFill>
                  <a:srgbClr val="000000"/>
                </a:solidFill>
                <a:latin typeface="+mn-lt"/>
              </a:rPr>
              <a:t> μπ</a:t>
            </a:r>
            <a:r>
              <a:rPr lang="en-US" altLang="x-none" err="1">
                <a:solidFill>
                  <a:srgbClr val="000000"/>
                </a:solidFill>
                <a:latin typeface="+mn-lt"/>
              </a:rPr>
              <a:t>άντ</a:t>
            </a:r>
            <a:r>
              <a:rPr lang="en-US" altLang="x-none">
                <a:solidFill>
                  <a:srgbClr val="000000"/>
                </a:solidFill>
                <a:latin typeface="+mn-lt"/>
              </a:rPr>
              <a:t>α προβάλλεται μέσω ενός κατάλληλου χρωματικού φίλτρου (π.χ. </a:t>
            </a:r>
            <a:r>
              <a:rPr lang="en-US" altLang="x-none" err="1">
                <a:solidFill>
                  <a:srgbClr val="000000"/>
                </a:solidFill>
                <a:latin typeface="+mn-lt"/>
              </a:rPr>
              <a:t>κόκκινου</a:t>
            </a:r>
            <a:r>
              <a:rPr lang="en-US" altLang="x-none">
                <a:solidFill>
                  <a:srgbClr val="000000"/>
                </a:solidFill>
                <a:latin typeface="+mn-lt"/>
              </a:rPr>
              <a:t>, π</a:t>
            </a:r>
            <a:r>
              <a:rPr lang="en-US" altLang="x-none" err="1">
                <a:solidFill>
                  <a:srgbClr val="000000"/>
                </a:solidFill>
                <a:latin typeface="+mn-lt"/>
              </a:rPr>
              <a:t>ράσινου</a:t>
            </a:r>
            <a:r>
              <a:rPr lang="en-US" altLang="x-none">
                <a:solidFill>
                  <a:srgbClr val="000000"/>
                </a:solidFill>
                <a:latin typeface="+mn-lt"/>
              </a:rPr>
              <a:t> ή μπ</a:t>
            </a:r>
            <a:r>
              <a:rPr lang="en-US" altLang="x-none" err="1">
                <a:solidFill>
                  <a:srgbClr val="000000"/>
                </a:solidFill>
                <a:latin typeface="+mn-lt"/>
              </a:rPr>
              <a:t>λε</a:t>
            </a:r>
            <a:r>
              <a:rPr lang="en-US" altLang="x-none">
                <a:solidFill>
                  <a:srgbClr val="000000"/>
                </a:solidFill>
                <a:latin typeface="+mn-lt"/>
              </a:rPr>
              <a:t>) π</a:t>
            </a:r>
            <a:r>
              <a:rPr lang="en-US" altLang="x-none" err="1">
                <a:solidFill>
                  <a:srgbClr val="000000"/>
                </a:solidFill>
                <a:latin typeface="+mn-lt"/>
              </a:rPr>
              <a:t>ροκειμένου</a:t>
            </a:r>
            <a:r>
              <a:rPr lang="en-US" altLang="x-none">
                <a:solidFill>
                  <a:srgbClr val="000000"/>
                </a:solidFill>
                <a:latin typeface="+mn-lt"/>
              </a:rPr>
              <a:t> να </a:t>
            </a:r>
            <a:r>
              <a:rPr lang="en-US" altLang="x-none" err="1">
                <a:solidFill>
                  <a:srgbClr val="000000"/>
                </a:solidFill>
                <a:latin typeface="+mn-lt"/>
              </a:rPr>
              <a:t>δημιουργηθεί</a:t>
            </a:r>
            <a:r>
              <a:rPr lang="en-US" altLang="x-none">
                <a:solidFill>
                  <a:srgbClr val="000000"/>
                </a:solidFill>
                <a:latin typeface="+mn-lt"/>
              </a:rPr>
              <a:t> </a:t>
            </a:r>
            <a:r>
              <a:rPr lang="en-US" altLang="x-none" err="1">
                <a:solidFill>
                  <a:srgbClr val="000000"/>
                </a:solidFill>
                <a:latin typeface="+mn-lt"/>
              </a:rPr>
              <a:t>μι</a:t>
            </a:r>
            <a:r>
              <a:rPr lang="en-US" altLang="x-none">
                <a:solidFill>
                  <a:srgbClr val="000000"/>
                </a:solidFill>
                <a:latin typeface="+mn-lt"/>
              </a:rPr>
              <a:t>α μονοχρωματική έγχρωμη εικόνα.</a:t>
            </a:r>
          </a:p>
          <a:p>
            <a:pPr indent="-228600">
              <a:lnSpc>
                <a:spcPct val="90000"/>
              </a:lnSpc>
              <a:spcBef>
                <a:spcPct val="50000"/>
              </a:spcBef>
              <a:buFont typeface="Arial" panose="020B0604020202020204" pitchFamily="34" charset="0"/>
              <a:buChar char="•"/>
              <a:defRPr/>
            </a:pPr>
            <a:r>
              <a:rPr lang="en-US" altLang="x-none" err="1">
                <a:solidFill>
                  <a:srgbClr val="000000"/>
                </a:solidFill>
                <a:latin typeface="+mn-lt"/>
              </a:rPr>
              <a:t>Με</a:t>
            </a:r>
            <a:r>
              <a:rPr lang="en-US" altLang="x-none">
                <a:solidFill>
                  <a:srgbClr val="000000"/>
                </a:solidFill>
                <a:latin typeface="+mn-lt"/>
              </a:rPr>
              <a:t> υπ</a:t>
            </a:r>
            <a:r>
              <a:rPr lang="en-US" altLang="x-none" err="1">
                <a:solidFill>
                  <a:srgbClr val="000000"/>
                </a:solidFill>
                <a:latin typeface="+mn-lt"/>
              </a:rPr>
              <a:t>έρθεση</a:t>
            </a:r>
            <a:r>
              <a:rPr lang="en-US" altLang="x-none">
                <a:solidFill>
                  <a:srgbClr val="000000"/>
                </a:solidFill>
                <a:latin typeface="+mn-lt"/>
              </a:rPr>
              <a:t> </a:t>
            </a:r>
            <a:r>
              <a:rPr lang="en-US" altLang="x-none" err="1">
                <a:solidFill>
                  <a:srgbClr val="000000"/>
                </a:solidFill>
                <a:latin typeface="+mn-lt"/>
              </a:rPr>
              <a:t>των</a:t>
            </a:r>
            <a:r>
              <a:rPr lang="en-US" altLang="x-none">
                <a:solidFill>
                  <a:srgbClr val="000000"/>
                </a:solidFill>
                <a:latin typeface="+mn-lt"/>
              </a:rPr>
              <a:t> </a:t>
            </a:r>
            <a:r>
              <a:rPr lang="en-US" altLang="x-none" err="1">
                <a:solidFill>
                  <a:srgbClr val="000000"/>
                </a:solidFill>
                <a:latin typeface="+mn-lt"/>
              </a:rPr>
              <a:t>μονοχρωμ</a:t>
            </a:r>
            <a:r>
              <a:rPr lang="en-US" altLang="x-none">
                <a:solidFill>
                  <a:srgbClr val="000000"/>
                </a:solidFill>
                <a:latin typeface="+mn-lt"/>
              </a:rPr>
              <a:t>ατικών έγχρωμων εικόνων δημιουργούμε την (truecolor) έγχρωμη εικόνα.</a:t>
            </a:r>
          </a:p>
          <a:p>
            <a:pPr indent="-228600">
              <a:lnSpc>
                <a:spcPct val="90000"/>
              </a:lnSpc>
              <a:spcBef>
                <a:spcPct val="50000"/>
              </a:spcBef>
              <a:buFont typeface="Arial" panose="020B0604020202020204" pitchFamily="34" charset="0"/>
              <a:buChar char="•"/>
              <a:defRPr/>
            </a:pPr>
            <a:r>
              <a:rPr lang="en-US" altLang="x-none" err="1">
                <a:solidFill>
                  <a:srgbClr val="000000"/>
                </a:solidFill>
                <a:latin typeface="+mn-lt"/>
              </a:rPr>
              <a:t>Κάθε</a:t>
            </a:r>
            <a:r>
              <a:rPr lang="en-US" altLang="x-none">
                <a:solidFill>
                  <a:srgbClr val="000000"/>
                </a:solidFill>
                <a:latin typeface="+mn-lt"/>
              </a:rPr>
              <a:t> pixel </a:t>
            </a:r>
            <a:r>
              <a:rPr lang="en-US" altLang="x-none" err="1">
                <a:solidFill>
                  <a:srgbClr val="000000"/>
                </a:solidFill>
                <a:latin typeface="+mn-lt"/>
              </a:rPr>
              <a:t>της</a:t>
            </a:r>
            <a:r>
              <a:rPr lang="en-US" altLang="x-none">
                <a:solidFill>
                  <a:srgbClr val="000000"/>
                </a:solidFill>
                <a:latin typeface="+mn-lt"/>
              </a:rPr>
              <a:t> </a:t>
            </a:r>
            <a:r>
              <a:rPr lang="en-US" altLang="x-none" err="1">
                <a:solidFill>
                  <a:srgbClr val="000000"/>
                </a:solidFill>
                <a:latin typeface="+mn-lt"/>
              </a:rPr>
              <a:t>έγχρωμης</a:t>
            </a:r>
            <a:r>
              <a:rPr lang="en-US" altLang="x-none">
                <a:solidFill>
                  <a:srgbClr val="000000"/>
                </a:solidFill>
                <a:latin typeface="+mn-lt"/>
              </a:rPr>
              <a:t> </a:t>
            </a:r>
            <a:r>
              <a:rPr lang="en-US" altLang="x-none" err="1">
                <a:solidFill>
                  <a:srgbClr val="000000"/>
                </a:solidFill>
                <a:latin typeface="+mn-lt"/>
              </a:rPr>
              <a:t>εικόν</a:t>
            </a:r>
            <a:r>
              <a:rPr lang="en-US" altLang="x-none">
                <a:solidFill>
                  <a:srgbClr val="000000"/>
                </a:solidFill>
                <a:latin typeface="+mn-lt"/>
              </a:rPr>
              <a:t>ας είναι ένα τρισδιάστατο διάνυσμα.</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1EF546B-7DC9-417D-A4FD-887A06BD3A64}"/>
              </a:ext>
            </a:extLst>
          </p:cNvPr>
          <p:cNvSpPr>
            <a:spLocks noGrp="1"/>
          </p:cNvSpPr>
          <p:nvPr>
            <p:ph type="title"/>
          </p:nvPr>
        </p:nvSpPr>
        <p:spPr>
          <a:xfrm>
            <a:off x="1179226" y="826680"/>
            <a:ext cx="5182670" cy="1325563"/>
          </a:xfrm>
        </p:spPr>
        <p:txBody>
          <a:bodyPr vert="horz" lIns="91440" tIns="45720" rIns="91440" bIns="45720" rtlCol="0" anchor="ctr">
            <a:normAutofit/>
          </a:bodyPr>
          <a:lstStyle/>
          <a:p>
            <a:pPr algn="ctr">
              <a:defRPr/>
            </a:pPr>
            <a:r>
              <a:rPr lang="el-GR" altLang="x-none" sz="4000" b="1" kern="1200" dirty="0">
                <a:solidFill>
                  <a:srgbClr val="FFFFFF"/>
                </a:solidFill>
                <a:latin typeface="+mj-lt"/>
                <a:ea typeface="+mj-ea"/>
                <a:cs typeface="+mj-cs"/>
              </a:rPr>
              <a:t>Χώρος χρώματος</a:t>
            </a:r>
            <a:endParaRPr lang="en-US" altLang="x-none" sz="4000" b="1" kern="1200" dirty="0">
              <a:solidFill>
                <a:srgbClr val="FFFFFF"/>
              </a:solidFill>
              <a:latin typeface="+mj-lt"/>
              <a:ea typeface="+mj-ea"/>
              <a:cs typeface="+mj-cs"/>
            </a:endParaRPr>
          </a:p>
        </p:txBody>
      </p:sp>
      <p:grpSp>
        <p:nvGrpSpPr>
          <p:cNvPr id="19" name="Group 19">
            <a:extLst>
              <a:ext uri="{FF2B5EF4-FFF2-40B4-BE49-F238E27FC236}">
                <a16:creationId xmlns:a16="http://schemas.microsoft.com/office/drawing/2014/main" id="{B02C7251-B102-4F61-B0B0-C0BC71211126}"/>
              </a:ext>
            </a:extLst>
          </p:cNvPr>
          <p:cNvGrpSpPr>
            <a:grpSpLocks/>
          </p:cNvGrpSpPr>
          <p:nvPr/>
        </p:nvGrpSpPr>
        <p:grpSpPr bwMode="auto">
          <a:xfrm>
            <a:off x="6361896" y="1403349"/>
            <a:ext cx="4791075" cy="2130426"/>
            <a:chOff x="114" y="942"/>
            <a:chExt cx="3018" cy="1342"/>
          </a:xfrm>
        </p:grpSpPr>
        <p:pic>
          <p:nvPicPr>
            <p:cNvPr id="20" name="Picture 5" descr="mix">
              <a:extLst>
                <a:ext uri="{FF2B5EF4-FFF2-40B4-BE49-F238E27FC236}">
                  <a16:creationId xmlns:a16="http://schemas.microsoft.com/office/drawing/2014/main" id="{7789440F-FF05-4096-9A3C-E71635E6F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 y="942"/>
              <a:ext cx="3018" cy="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6">
              <a:extLst>
                <a:ext uri="{FF2B5EF4-FFF2-40B4-BE49-F238E27FC236}">
                  <a16:creationId xmlns:a16="http://schemas.microsoft.com/office/drawing/2014/main" id="{31E90538-AD99-4DFF-A393-D9B1F877FF8E}"/>
                </a:ext>
              </a:extLst>
            </p:cNvPr>
            <p:cNvSpPr txBox="1">
              <a:spLocks noChangeArrowheads="1"/>
            </p:cNvSpPr>
            <p:nvPr/>
          </p:nvSpPr>
          <p:spPr bwMode="auto">
            <a:xfrm>
              <a:off x="115" y="2123"/>
              <a:ext cx="275" cy="15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000" tIns="18000" rIns="18000" bIns="18000">
              <a:spAutoFit/>
            </a:bodyPr>
            <a:lstStyle/>
            <a:p>
              <a:pPr eaLnBrk="1" hangingPunct="1">
                <a:spcBef>
                  <a:spcPct val="50000"/>
                </a:spcBef>
                <a:defRPr/>
              </a:pPr>
              <a:r>
                <a:rPr lang="en-US" altLang="x-none" sz="1400" b="1">
                  <a:latin typeface="Arial" charset="0"/>
                </a:rPr>
                <a:t>RGB</a:t>
              </a:r>
              <a:endParaRPr lang="el-GR" altLang="x-none" sz="1400" b="1">
                <a:latin typeface="Arial" charset="0"/>
              </a:endParaRPr>
            </a:p>
          </p:txBody>
        </p:sp>
        <p:sp>
          <p:nvSpPr>
            <p:cNvPr id="22" name="Text Box 7">
              <a:extLst>
                <a:ext uri="{FF2B5EF4-FFF2-40B4-BE49-F238E27FC236}">
                  <a16:creationId xmlns:a16="http://schemas.microsoft.com/office/drawing/2014/main" id="{2555219A-B621-4996-8FA4-7E1EC75763E9}"/>
                </a:ext>
              </a:extLst>
            </p:cNvPr>
            <p:cNvSpPr txBox="1">
              <a:spLocks noChangeArrowheads="1"/>
            </p:cNvSpPr>
            <p:nvPr/>
          </p:nvSpPr>
          <p:spPr bwMode="auto">
            <a:xfrm>
              <a:off x="2814" y="2125"/>
              <a:ext cx="275" cy="159"/>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000" tIns="18000" rIns="18000" bIns="18000">
              <a:spAutoFit/>
            </a:bodyPr>
            <a:lstStyle/>
            <a:p>
              <a:pPr eaLnBrk="1" hangingPunct="1">
                <a:spcBef>
                  <a:spcPct val="50000"/>
                </a:spcBef>
                <a:defRPr/>
              </a:pPr>
              <a:r>
                <a:rPr lang="en-US" altLang="x-none" sz="1400" b="1">
                  <a:solidFill>
                    <a:schemeClr val="bg1"/>
                  </a:solidFill>
                  <a:latin typeface="Arial" charset="0"/>
                </a:rPr>
                <a:t>CMY</a:t>
              </a:r>
              <a:endParaRPr lang="el-GR" altLang="x-none" sz="1400" b="1">
                <a:solidFill>
                  <a:schemeClr val="bg1"/>
                </a:solidFill>
                <a:latin typeface="Arial" charset="0"/>
              </a:endParaRPr>
            </a:p>
          </p:txBody>
        </p:sp>
        <p:sp>
          <p:nvSpPr>
            <p:cNvPr id="23" name="Rectangle 8">
              <a:extLst>
                <a:ext uri="{FF2B5EF4-FFF2-40B4-BE49-F238E27FC236}">
                  <a16:creationId xmlns:a16="http://schemas.microsoft.com/office/drawing/2014/main" id="{60FBB464-42D3-4710-9690-57D64AC51191}"/>
                </a:ext>
              </a:extLst>
            </p:cNvPr>
            <p:cNvSpPr>
              <a:spLocks noChangeArrowheads="1"/>
            </p:cNvSpPr>
            <p:nvPr/>
          </p:nvSpPr>
          <p:spPr bwMode="auto">
            <a:xfrm>
              <a:off x="1658" y="945"/>
              <a:ext cx="1432" cy="1332"/>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Arial" charset="0"/>
              </a:endParaRPr>
            </a:p>
          </p:txBody>
        </p:sp>
      </p:grpSp>
      <p:sp>
        <p:nvSpPr>
          <p:cNvPr id="24" name="Text Box 9">
            <a:extLst>
              <a:ext uri="{FF2B5EF4-FFF2-40B4-BE49-F238E27FC236}">
                <a16:creationId xmlns:a16="http://schemas.microsoft.com/office/drawing/2014/main" id="{3994C124-4877-4D35-97C7-9948A4E6F7D9}"/>
              </a:ext>
            </a:extLst>
          </p:cNvPr>
          <p:cNvSpPr txBox="1">
            <a:spLocks noChangeArrowheads="1"/>
          </p:cNvSpPr>
          <p:nvPr/>
        </p:nvSpPr>
        <p:spPr bwMode="auto">
          <a:xfrm>
            <a:off x="3918733" y="5767388"/>
            <a:ext cx="436562" cy="251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000" tIns="18000" rIns="18000" bIns="18000">
            <a:spAutoFit/>
          </a:bodyPr>
          <a:lstStyle/>
          <a:p>
            <a:pPr eaLnBrk="1" hangingPunct="1">
              <a:spcBef>
                <a:spcPct val="50000"/>
              </a:spcBef>
              <a:defRPr/>
            </a:pPr>
            <a:r>
              <a:rPr lang="en-US" altLang="x-none" sz="1400" b="1">
                <a:latin typeface="Arial" charset="0"/>
              </a:rPr>
              <a:t>RGB</a:t>
            </a:r>
            <a:endParaRPr lang="el-GR" altLang="x-none" sz="1400" b="1">
              <a:latin typeface="Arial" charset="0"/>
            </a:endParaRPr>
          </a:p>
        </p:txBody>
      </p:sp>
      <p:sp>
        <p:nvSpPr>
          <p:cNvPr id="25" name="Line 11">
            <a:extLst>
              <a:ext uri="{FF2B5EF4-FFF2-40B4-BE49-F238E27FC236}">
                <a16:creationId xmlns:a16="http://schemas.microsoft.com/office/drawing/2014/main" id="{54CE1A14-0DB0-4F8A-8A6F-45A5338F3378}"/>
              </a:ext>
            </a:extLst>
          </p:cNvPr>
          <p:cNvSpPr>
            <a:spLocks noChangeShapeType="1"/>
          </p:cNvSpPr>
          <p:nvPr/>
        </p:nvSpPr>
        <p:spPr bwMode="auto">
          <a:xfrm flipV="1">
            <a:off x="4137809" y="4764087"/>
            <a:ext cx="250825" cy="9588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pic>
        <p:nvPicPr>
          <p:cNvPr id="26" name="Picture 18" descr="RGBcube2">
            <a:extLst>
              <a:ext uri="{FF2B5EF4-FFF2-40B4-BE49-F238E27FC236}">
                <a16:creationId xmlns:a16="http://schemas.microsoft.com/office/drawing/2014/main" id="{8335D4E9-511A-4D05-BC0C-51A6B186EF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1184" y="3933825"/>
            <a:ext cx="3228975"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7" descr="RGBcube1">
            <a:extLst>
              <a:ext uri="{FF2B5EF4-FFF2-40B4-BE49-F238E27FC236}">
                <a16:creationId xmlns:a16="http://schemas.microsoft.com/office/drawing/2014/main" id="{F9BED3A9-4267-4AF5-8744-39BC75EA38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5445" y="2320924"/>
            <a:ext cx="27622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Line 10">
            <a:extLst>
              <a:ext uri="{FF2B5EF4-FFF2-40B4-BE49-F238E27FC236}">
                <a16:creationId xmlns:a16="http://schemas.microsoft.com/office/drawing/2014/main" id="{B73E52B9-D58A-48F8-8F8C-B5442BD8AEC7}"/>
              </a:ext>
            </a:extLst>
          </p:cNvPr>
          <p:cNvSpPr>
            <a:spLocks noChangeShapeType="1"/>
          </p:cNvSpPr>
          <p:nvPr/>
        </p:nvSpPr>
        <p:spPr bwMode="auto">
          <a:xfrm flipV="1">
            <a:off x="4374346" y="5592762"/>
            <a:ext cx="1711325" cy="2714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9" name="Text Box 20">
            <a:extLst>
              <a:ext uri="{FF2B5EF4-FFF2-40B4-BE49-F238E27FC236}">
                <a16:creationId xmlns:a16="http://schemas.microsoft.com/office/drawing/2014/main" id="{A1246A25-0E31-4542-BED6-CEF3563542DB}"/>
              </a:ext>
            </a:extLst>
          </p:cNvPr>
          <p:cNvSpPr txBox="1">
            <a:spLocks noChangeArrowheads="1"/>
          </p:cNvSpPr>
          <p:nvPr/>
        </p:nvSpPr>
        <p:spPr bwMode="auto">
          <a:xfrm>
            <a:off x="7112783" y="3502025"/>
            <a:ext cx="825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i="1">
                <a:solidFill>
                  <a:srgbClr val="003300"/>
                </a:solidFill>
                <a:latin typeface="Arial" charset="0"/>
              </a:rPr>
              <a:t>οθόνη</a:t>
            </a:r>
          </a:p>
        </p:txBody>
      </p:sp>
      <p:sp>
        <p:nvSpPr>
          <p:cNvPr id="30" name="Text Box 21">
            <a:extLst>
              <a:ext uri="{FF2B5EF4-FFF2-40B4-BE49-F238E27FC236}">
                <a16:creationId xmlns:a16="http://schemas.microsoft.com/office/drawing/2014/main" id="{42F2D2A7-2DB5-4F2D-835E-8F7515F3C0CB}"/>
              </a:ext>
            </a:extLst>
          </p:cNvPr>
          <p:cNvSpPr txBox="1">
            <a:spLocks noChangeArrowheads="1"/>
          </p:cNvSpPr>
          <p:nvPr/>
        </p:nvSpPr>
        <p:spPr bwMode="auto">
          <a:xfrm>
            <a:off x="9376559" y="3498850"/>
            <a:ext cx="12906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i="1">
                <a:solidFill>
                  <a:srgbClr val="003300"/>
                </a:solidFill>
                <a:latin typeface="Arial" charset="0"/>
              </a:rPr>
              <a:t>εκτυπωτής</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068E2FF-2F66-4AAE-AA49-5F0A4F245902}"/>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defRPr/>
            </a:pPr>
            <a:endParaRPr lang="en-US" altLang="x-none" sz="4000" b="1" u="sng" kern="1200" dirty="0">
              <a:solidFill>
                <a:srgbClr val="FFFFFF"/>
              </a:solidFill>
              <a:latin typeface="+mj-lt"/>
              <a:ea typeface="+mj-ea"/>
              <a:cs typeface="+mj-cs"/>
            </a:endParaRPr>
          </a:p>
          <a:p>
            <a:pPr algn="ctr">
              <a:defRPr/>
            </a:pPr>
            <a:r>
              <a:rPr lang="en-US" altLang="x-none" sz="4000" b="1" u="sng" kern="1200" dirty="0" err="1">
                <a:solidFill>
                  <a:srgbClr val="FFFFFF"/>
                </a:solidFill>
                <a:latin typeface="+mj-lt"/>
                <a:ea typeface="+mj-ea"/>
                <a:cs typeface="+mj-cs"/>
              </a:rPr>
              <a:t>Αντίληψη</a:t>
            </a:r>
            <a:r>
              <a:rPr lang="en-US" altLang="x-none" sz="4000" b="1" u="sng" kern="1200" dirty="0">
                <a:solidFill>
                  <a:srgbClr val="FFFFFF"/>
                </a:solidFill>
                <a:latin typeface="+mj-lt"/>
                <a:ea typeface="+mj-ea"/>
                <a:cs typeface="+mj-cs"/>
              </a:rPr>
              <a:t> </a:t>
            </a:r>
            <a:r>
              <a:rPr lang="en-US" altLang="x-none" sz="4000" b="1" u="sng" kern="1200" dirty="0" err="1">
                <a:solidFill>
                  <a:srgbClr val="FFFFFF"/>
                </a:solidFill>
                <a:latin typeface="+mj-lt"/>
                <a:ea typeface="+mj-ea"/>
                <a:cs typeface="+mj-cs"/>
              </a:rPr>
              <a:t>χρωμάτων</a:t>
            </a:r>
            <a:r>
              <a:rPr lang="en-US" altLang="x-none" sz="4000" b="1" u="sng" kern="1200" dirty="0">
                <a:solidFill>
                  <a:srgbClr val="FFFFFF"/>
                </a:solidFill>
                <a:latin typeface="+mj-lt"/>
                <a:ea typeface="+mj-ea"/>
                <a:cs typeface="+mj-cs"/>
              </a:rPr>
              <a:t>: </a:t>
            </a:r>
            <a:r>
              <a:rPr lang="en-US" altLang="x-none" sz="4000" b="1" u="sng" kern="1200" dirty="0" err="1">
                <a:solidFill>
                  <a:srgbClr val="FFFFFF"/>
                </a:solidFill>
                <a:latin typeface="+mj-lt"/>
                <a:ea typeface="+mj-ea"/>
                <a:cs typeface="+mj-cs"/>
              </a:rPr>
              <a:t>το</a:t>
            </a:r>
            <a:r>
              <a:rPr lang="en-US" altLang="x-none" sz="4000" b="1" u="sng" kern="1200" dirty="0">
                <a:solidFill>
                  <a:srgbClr val="FFFFFF"/>
                </a:solidFill>
                <a:latin typeface="+mj-lt"/>
                <a:ea typeface="+mj-ea"/>
                <a:cs typeface="+mj-cs"/>
              </a:rPr>
              <a:t> φα</a:t>
            </a:r>
            <a:r>
              <a:rPr lang="en-US" altLang="x-none" sz="4000" b="1" u="sng" kern="1200" dirty="0" err="1">
                <a:solidFill>
                  <a:srgbClr val="FFFFFF"/>
                </a:solidFill>
                <a:latin typeface="+mj-lt"/>
                <a:ea typeface="+mj-ea"/>
                <a:cs typeface="+mj-cs"/>
              </a:rPr>
              <a:t>ινόμενο</a:t>
            </a:r>
            <a:r>
              <a:rPr lang="en-US" altLang="x-none" sz="4000" b="1" u="sng" kern="1200" dirty="0">
                <a:solidFill>
                  <a:srgbClr val="FFFFFF"/>
                </a:solidFill>
                <a:latin typeface="+mj-lt"/>
                <a:ea typeface="+mj-ea"/>
                <a:cs typeface="+mj-cs"/>
              </a:rPr>
              <a:t> </a:t>
            </a:r>
            <a:r>
              <a:rPr lang="en-US" altLang="x-none" sz="4000" b="1" u="sng" kern="1200" dirty="0" err="1">
                <a:solidFill>
                  <a:srgbClr val="FFFFFF"/>
                </a:solidFill>
                <a:latin typeface="+mj-lt"/>
                <a:ea typeface="+mj-ea"/>
                <a:cs typeface="+mj-cs"/>
              </a:rPr>
              <a:t>Cornsweet</a:t>
            </a:r>
            <a:endParaRPr lang="en-US" altLang="x-none" sz="4000" b="1" u="sng" kern="1200" dirty="0">
              <a:solidFill>
                <a:srgbClr val="FFFFFF"/>
              </a:solidFill>
              <a:latin typeface="+mj-lt"/>
              <a:ea typeface="+mj-ea"/>
              <a:cs typeface="+mj-cs"/>
            </a:endParaRPr>
          </a:p>
          <a:p>
            <a:pPr algn="ctr">
              <a:defRPr/>
            </a:pPr>
            <a:endParaRPr lang="en-US" altLang="x-none" sz="4000" b="1" u="sng" kern="1200" dirty="0">
              <a:solidFill>
                <a:srgbClr val="FFFFFF"/>
              </a:solidFill>
              <a:latin typeface="+mj-lt"/>
              <a:ea typeface="+mj-ea"/>
              <a:cs typeface="+mj-cs"/>
            </a:endParaRPr>
          </a:p>
        </p:txBody>
      </p:sp>
      <p:grpSp>
        <p:nvGrpSpPr>
          <p:cNvPr id="13" name="Group 10">
            <a:extLst>
              <a:ext uri="{FF2B5EF4-FFF2-40B4-BE49-F238E27FC236}">
                <a16:creationId xmlns:a16="http://schemas.microsoft.com/office/drawing/2014/main" id="{DFB37AA2-C201-498C-8122-A3E6AD106B80}"/>
              </a:ext>
            </a:extLst>
          </p:cNvPr>
          <p:cNvGrpSpPr>
            <a:grpSpLocks/>
          </p:cNvGrpSpPr>
          <p:nvPr/>
        </p:nvGrpSpPr>
        <p:grpSpPr bwMode="auto">
          <a:xfrm>
            <a:off x="3898365" y="2130803"/>
            <a:ext cx="7972425" cy="4557712"/>
            <a:chOff x="369" y="963"/>
            <a:chExt cx="5022" cy="2871"/>
          </a:xfrm>
        </p:grpSpPr>
        <p:grpSp>
          <p:nvGrpSpPr>
            <p:cNvPr id="14" name="Group 7">
              <a:extLst>
                <a:ext uri="{FF2B5EF4-FFF2-40B4-BE49-F238E27FC236}">
                  <a16:creationId xmlns:a16="http://schemas.microsoft.com/office/drawing/2014/main" id="{830C0094-93CF-4036-B2AE-9AF59CD29B59}"/>
                </a:ext>
              </a:extLst>
            </p:cNvPr>
            <p:cNvGrpSpPr>
              <a:grpSpLocks/>
            </p:cNvGrpSpPr>
            <p:nvPr/>
          </p:nvGrpSpPr>
          <p:grpSpPr bwMode="auto">
            <a:xfrm>
              <a:off x="369" y="963"/>
              <a:ext cx="5022" cy="2778"/>
              <a:chOff x="369" y="963"/>
              <a:chExt cx="5022" cy="2778"/>
            </a:xfrm>
          </p:grpSpPr>
          <p:pic>
            <p:nvPicPr>
              <p:cNvPr id="16" name="Picture 4">
                <a:extLst>
                  <a:ext uri="{FF2B5EF4-FFF2-40B4-BE49-F238E27FC236}">
                    <a16:creationId xmlns:a16="http://schemas.microsoft.com/office/drawing/2014/main" id="{3E90DFE2-8DBC-4576-B6AE-40FE7DA011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754"/>
              <a:stretch/>
            </p:blipFill>
            <p:spPr bwMode="auto">
              <a:xfrm>
                <a:off x="369" y="1140"/>
                <a:ext cx="5022" cy="2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 name="Line 6">
                <a:extLst>
                  <a:ext uri="{FF2B5EF4-FFF2-40B4-BE49-F238E27FC236}">
                    <a16:creationId xmlns:a16="http://schemas.microsoft.com/office/drawing/2014/main" id="{9446A9D6-9F0F-486B-B40D-90E1DE1A368D}"/>
                  </a:ext>
                </a:extLst>
              </p:cNvPr>
              <p:cNvSpPr>
                <a:spLocks noChangeShapeType="1"/>
              </p:cNvSpPr>
              <p:nvPr/>
            </p:nvSpPr>
            <p:spPr bwMode="auto">
              <a:xfrm>
                <a:off x="534" y="963"/>
                <a:ext cx="4574" cy="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grpSp>
        <p:sp>
          <p:nvSpPr>
            <p:cNvPr id="15" name="Rectangle 9">
              <a:extLst>
                <a:ext uri="{FF2B5EF4-FFF2-40B4-BE49-F238E27FC236}">
                  <a16:creationId xmlns:a16="http://schemas.microsoft.com/office/drawing/2014/main" id="{D52F22D1-73A8-4666-BBD8-7A66C734B223}"/>
                </a:ext>
              </a:extLst>
            </p:cNvPr>
            <p:cNvSpPr>
              <a:spLocks noChangeArrowheads="1"/>
            </p:cNvSpPr>
            <p:nvPr/>
          </p:nvSpPr>
          <p:spPr bwMode="auto">
            <a:xfrm>
              <a:off x="841" y="3349"/>
              <a:ext cx="3790" cy="48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Arial" charset="0"/>
              </a:endParaRPr>
            </a:p>
          </p:txBody>
        </p:sp>
      </p:grpSp>
      <p:sp>
        <p:nvSpPr>
          <p:cNvPr id="18" name="Rectangle 5">
            <a:extLst>
              <a:ext uri="{FF2B5EF4-FFF2-40B4-BE49-F238E27FC236}">
                <a16:creationId xmlns:a16="http://schemas.microsoft.com/office/drawing/2014/main" id="{F85D3840-36C3-4123-A6E6-466FD4C77D1C}"/>
              </a:ext>
            </a:extLst>
          </p:cNvPr>
          <p:cNvSpPr>
            <a:spLocks noChangeArrowheads="1"/>
          </p:cNvSpPr>
          <p:nvPr/>
        </p:nvSpPr>
        <p:spPr bwMode="auto">
          <a:xfrm>
            <a:off x="8317280" y="4163407"/>
            <a:ext cx="1277938" cy="549275"/>
          </a:xfrm>
          <a:prstGeom prst="rect">
            <a:avLst/>
          </a:prstGeom>
          <a:solidFill>
            <a:srgbClr val="7D7D7D"/>
          </a:solidFill>
          <a:ln w="9525">
            <a:solidFill>
              <a:srgbClr val="7D7D7D"/>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Arial" charset="0"/>
            </a:endParaRPr>
          </a:p>
        </p:txBody>
      </p:sp>
      <p:pic>
        <p:nvPicPr>
          <p:cNvPr id="5" name="Picture 4" descr="A picture containing graphical user interface&#10;&#10;Description automatically generated">
            <a:extLst>
              <a:ext uri="{FF2B5EF4-FFF2-40B4-BE49-F238E27FC236}">
                <a16:creationId xmlns:a16="http://schemas.microsoft.com/office/drawing/2014/main" id="{ABC49F7E-915F-4C75-9602-E1B36C70C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880" y="2513153"/>
            <a:ext cx="4804614" cy="3736922"/>
          </a:xfrm>
          <a:prstGeom prst="rect">
            <a:avLst/>
          </a:prstGeom>
        </p:spPr>
      </p:pic>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a:extLst>
              <a:ext uri="{FF2B5EF4-FFF2-40B4-BE49-F238E27FC236}">
                <a16:creationId xmlns:a16="http://schemas.microsoft.com/office/drawing/2014/main" id="{166E0750-3474-4F4E-9C7F-A5EF99DBE5AC}"/>
              </a:ext>
            </a:extLst>
          </p:cNvPr>
          <p:cNvSpPr txBox="1">
            <a:spLocks noChangeArrowheads="1"/>
          </p:cNvSpPr>
          <p:nvPr/>
        </p:nvSpPr>
        <p:spPr bwMode="auto">
          <a:xfrm>
            <a:off x="2120900" y="390526"/>
            <a:ext cx="80279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sz="2800" b="1" u="sng">
                <a:solidFill>
                  <a:srgbClr val="800000"/>
                </a:solidFill>
                <a:latin typeface="Arial" charset="0"/>
              </a:rPr>
              <a:t>Γεωμετρία απεικόνισης: </a:t>
            </a:r>
            <a:r>
              <a:rPr lang="el-GR" altLang="x-none" sz="2800" b="1" u="sng">
                <a:solidFill>
                  <a:srgbClr val="800000"/>
                </a:solidFill>
                <a:latin typeface="Arial" charset="0"/>
              </a:rPr>
              <a:t>μονοσκοπική όραση</a:t>
            </a:r>
          </a:p>
        </p:txBody>
      </p:sp>
      <p:sp>
        <p:nvSpPr>
          <p:cNvPr id="117763" name="Rectangle 3">
            <a:extLst>
              <a:ext uri="{FF2B5EF4-FFF2-40B4-BE49-F238E27FC236}">
                <a16:creationId xmlns:a16="http://schemas.microsoft.com/office/drawing/2014/main" id="{E7D9858C-96B9-4EA7-9FAA-DB7391FCB1C7}"/>
              </a:ext>
            </a:extLst>
          </p:cNvPr>
          <p:cNvSpPr>
            <a:spLocks noChangeArrowheads="1"/>
          </p:cNvSpPr>
          <p:nvPr/>
        </p:nvSpPr>
        <p:spPr bwMode="auto">
          <a:xfrm>
            <a:off x="2155825" y="1373189"/>
            <a:ext cx="8096250" cy="4632325"/>
          </a:xfrm>
          <a:prstGeom prst="rect">
            <a:avLst/>
          </a:prstGeom>
          <a:noFill/>
          <a:ln w="57150" cmpd="thinThick">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lstStyle>
            <a:lvl1pPr marL="447675" indent="-447675">
              <a:spcBef>
                <a:spcPct val="20000"/>
              </a:spcBef>
              <a:buChar char="•"/>
              <a:defRPr sz="3200">
                <a:solidFill>
                  <a:schemeClr val="tx1"/>
                </a:solidFill>
                <a:latin typeface="Arial" charset="0"/>
              </a:defRPr>
            </a:lvl1pPr>
            <a:lvl2pPr marL="912813" indent="-285750">
              <a:spcBef>
                <a:spcPct val="20000"/>
              </a:spcBef>
              <a:buChar char="–"/>
              <a:defRPr sz="2800">
                <a:solidFill>
                  <a:schemeClr val="tx1"/>
                </a:solidFill>
                <a:latin typeface="Arial" charset="0"/>
              </a:defRPr>
            </a:lvl2pPr>
            <a:lvl3pPr marL="1320800" indent="-228600">
              <a:spcBef>
                <a:spcPct val="20000"/>
              </a:spcBef>
              <a:buChar char="•"/>
              <a:defRPr sz="2400">
                <a:solidFill>
                  <a:schemeClr val="tx1"/>
                </a:solidFill>
                <a:latin typeface="Arial" charset="0"/>
              </a:defRPr>
            </a:lvl3pPr>
            <a:lvl4pPr marL="1728788" indent="-228600">
              <a:spcBef>
                <a:spcPct val="20000"/>
              </a:spcBef>
              <a:buChar char="–"/>
              <a:defRPr sz="2000">
                <a:solidFill>
                  <a:schemeClr val="tx1"/>
                </a:solidFill>
                <a:latin typeface="Arial" charset="0"/>
              </a:defRPr>
            </a:lvl4pPr>
            <a:lvl5pPr marL="2136775" indent="-228600">
              <a:spcBef>
                <a:spcPct val="20000"/>
              </a:spcBef>
              <a:buChar char="»"/>
              <a:defRPr sz="2000">
                <a:solidFill>
                  <a:schemeClr val="tx1"/>
                </a:solidFill>
                <a:latin typeface="Arial" charset="0"/>
              </a:defRPr>
            </a:lvl5pPr>
            <a:lvl6pPr marL="2593975" indent="-228600" fontAlgn="base">
              <a:spcBef>
                <a:spcPct val="20000"/>
              </a:spcBef>
              <a:spcAft>
                <a:spcPct val="0"/>
              </a:spcAft>
              <a:buChar char="»"/>
              <a:defRPr sz="2000">
                <a:solidFill>
                  <a:schemeClr val="tx1"/>
                </a:solidFill>
                <a:latin typeface="Arial" charset="0"/>
              </a:defRPr>
            </a:lvl6pPr>
            <a:lvl7pPr marL="3051175" indent="-228600" fontAlgn="base">
              <a:spcBef>
                <a:spcPct val="20000"/>
              </a:spcBef>
              <a:spcAft>
                <a:spcPct val="0"/>
              </a:spcAft>
              <a:buChar char="»"/>
              <a:defRPr sz="2000">
                <a:solidFill>
                  <a:schemeClr val="tx1"/>
                </a:solidFill>
                <a:latin typeface="Arial" charset="0"/>
              </a:defRPr>
            </a:lvl7pPr>
            <a:lvl8pPr marL="3508375" indent="-228600" fontAlgn="base">
              <a:spcBef>
                <a:spcPct val="20000"/>
              </a:spcBef>
              <a:spcAft>
                <a:spcPct val="0"/>
              </a:spcAft>
              <a:buChar char="»"/>
              <a:defRPr sz="2000">
                <a:solidFill>
                  <a:schemeClr val="tx1"/>
                </a:solidFill>
                <a:latin typeface="Arial" charset="0"/>
              </a:defRPr>
            </a:lvl8pPr>
            <a:lvl9pPr marL="3965575" indent="-228600" fontAlgn="base">
              <a:spcBef>
                <a:spcPct val="20000"/>
              </a:spcBef>
              <a:spcAft>
                <a:spcPct val="0"/>
              </a:spcAft>
              <a:buChar char="»"/>
              <a:defRPr sz="2000">
                <a:solidFill>
                  <a:schemeClr val="tx1"/>
                </a:solidFill>
                <a:latin typeface="Arial" charset="0"/>
              </a:defRPr>
            </a:lvl9pPr>
          </a:lstStyle>
          <a:p>
            <a:pPr eaLnBrk="1" hangingPunct="1">
              <a:lnSpc>
                <a:spcPct val="150000"/>
              </a:lnSpc>
              <a:spcAft>
                <a:spcPct val="40000"/>
              </a:spcAft>
              <a:buClr>
                <a:schemeClr val="tx1"/>
              </a:buClr>
              <a:defRPr/>
            </a:pPr>
            <a:r>
              <a:rPr lang="el-GR" altLang="x-none" sz="2000">
                <a:solidFill>
                  <a:schemeClr val="accent2"/>
                </a:solidFill>
              </a:rPr>
              <a:t>Η</a:t>
            </a:r>
            <a:r>
              <a:rPr lang="el-GR" altLang="x-none" sz="2000" i="1">
                <a:solidFill>
                  <a:srgbClr val="FF0000"/>
                </a:solidFill>
              </a:rPr>
              <a:t> σημειακή προβολή</a:t>
            </a:r>
            <a:r>
              <a:rPr lang="el-GR" altLang="x-none" sz="2000">
                <a:solidFill>
                  <a:srgbClr val="FF0000"/>
                </a:solidFill>
              </a:rPr>
              <a:t> </a:t>
            </a:r>
            <a:r>
              <a:rPr lang="el-GR" altLang="x-none" sz="2000">
                <a:solidFill>
                  <a:schemeClr val="accent2"/>
                </a:solidFill>
              </a:rPr>
              <a:t>είναι το βασικό μοντέλο που χρησιμοποιεί το ανθρώπινο μάτι, οι κάμερες και άλλες συσκευές απεικόνισης</a:t>
            </a:r>
            <a:endParaRPr lang="en-GB" altLang="x-none" sz="2000">
              <a:solidFill>
                <a:schemeClr val="accent2"/>
              </a:solidFill>
            </a:endParaRPr>
          </a:p>
          <a:p>
            <a:pPr eaLnBrk="1" hangingPunct="1">
              <a:lnSpc>
                <a:spcPct val="150000"/>
              </a:lnSpc>
              <a:spcAft>
                <a:spcPct val="40000"/>
              </a:spcAft>
              <a:buClr>
                <a:schemeClr val="tx1"/>
              </a:buClr>
              <a:defRPr/>
            </a:pPr>
            <a:r>
              <a:rPr lang="el-GR" altLang="x-none" sz="2000">
                <a:solidFill>
                  <a:schemeClr val="accent2"/>
                </a:solidFill>
              </a:rPr>
              <a:t>Οι συσκευές αυτές ενεργούν όπως και η </a:t>
            </a:r>
            <a:r>
              <a:rPr lang="el-GR" altLang="x-none" sz="2000" i="1">
                <a:solidFill>
                  <a:srgbClr val="FF0000"/>
                </a:solidFill>
              </a:rPr>
              <a:t>κάμερα σημειακής οπής</a:t>
            </a:r>
            <a:r>
              <a:rPr lang="el-GR" altLang="x-none" sz="2000">
                <a:solidFill>
                  <a:srgbClr val="0000CC"/>
                </a:solidFill>
              </a:rPr>
              <a:t>: </a:t>
            </a:r>
            <a:r>
              <a:rPr lang="el-GR" altLang="x-none" sz="2000">
                <a:solidFill>
                  <a:schemeClr val="accent2"/>
                </a:solidFill>
              </a:rPr>
              <a:t>προβάλλουν τα σημεία του </a:t>
            </a:r>
            <a:r>
              <a:rPr lang="en-US" altLang="x-none" sz="2000">
                <a:solidFill>
                  <a:schemeClr val="accent2"/>
                </a:solidFill>
              </a:rPr>
              <a:t>3D </a:t>
            </a:r>
            <a:r>
              <a:rPr lang="el-GR" altLang="x-none" sz="2000">
                <a:solidFill>
                  <a:schemeClr val="accent2"/>
                </a:solidFill>
              </a:rPr>
              <a:t>πραγματικού χώρου, διαμέσου ενός μόνο σημείου, στο </a:t>
            </a:r>
            <a:r>
              <a:rPr lang="el-GR" altLang="x-none" sz="2000" i="1">
                <a:solidFill>
                  <a:srgbClr val="FF0000"/>
                </a:solidFill>
              </a:rPr>
              <a:t>επίπεδο της εικόνας</a:t>
            </a:r>
            <a:r>
              <a:rPr lang="el-GR" altLang="x-none" sz="2000">
                <a:solidFill>
                  <a:srgbClr val="0000CC"/>
                </a:solidFill>
              </a:rPr>
              <a:t>.</a:t>
            </a:r>
            <a:endParaRPr lang="en-GB" altLang="x-none" sz="2000">
              <a:solidFill>
                <a:srgbClr val="0000CC"/>
              </a:solidFill>
            </a:endParaRPr>
          </a:p>
          <a:p>
            <a:pPr eaLnBrk="1" hangingPunct="1">
              <a:lnSpc>
                <a:spcPct val="150000"/>
              </a:lnSpc>
              <a:spcAft>
                <a:spcPct val="40000"/>
              </a:spcAft>
              <a:buClr>
                <a:schemeClr val="tx1"/>
              </a:buClr>
              <a:defRPr/>
            </a:pPr>
            <a:r>
              <a:rPr lang="el-GR" altLang="x-none" sz="2000">
                <a:solidFill>
                  <a:schemeClr val="accent2"/>
                </a:solidFill>
              </a:rPr>
              <a:t>Οι δύο βασικοί προβολικοί μετασχηματισμοί</a:t>
            </a:r>
            <a:r>
              <a:rPr lang="en-GB" altLang="x-none" sz="2000">
                <a:solidFill>
                  <a:schemeClr val="accent2"/>
                </a:solidFill>
              </a:rPr>
              <a:t>:</a:t>
            </a:r>
          </a:p>
          <a:p>
            <a:pPr eaLnBrk="1" hangingPunct="1">
              <a:lnSpc>
                <a:spcPct val="150000"/>
              </a:lnSpc>
              <a:spcAft>
                <a:spcPct val="40000"/>
              </a:spcAft>
              <a:buClr>
                <a:schemeClr val="tx1"/>
              </a:buClr>
              <a:buFontTx/>
              <a:buNone/>
              <a:defRPr/>
            </a:pPr>
            <a:r>
              <a:rPr lang="en-GB" altLang="x-none" sz="2000">
                <a:solidFill>
                  <a:srgbClr val="0000CC"/>
                </a:solidFill>
              </a:rPr>
              <a:t>          --  </a:t>
            </a:r>
            <a:r>
              <a:rPr lang="el-GR" altLang="x-none" sz="2000" i="1">
                <a:solidFill>
                  <a:srgbClr val="FF0000"/>
                </a:solidFill>
              </a:rPr>
              <a:t>προοπτική προβολή</a:t>
            </a:r>
            <a:endParaRPr lang="en-GB" altLang="x-none" sz="2000" i="1">
              <a:solidFill>
                <a:srgbClr val="FF0000"/>
              </a:solidFill>
            </a:endParaRPr>
          </a:p>
          <a:p>
            <a:pPr eaLnBrk="1" hangingPunct="1">
              <a:lnSpc>
                <a:spcPct val="150000"/>
              </a:lnSpc>
              <a:spcAft>
                <a:spcPct val="40000"/>
              </a:spcAft>
              <a:buClr>
                <a:schemeClr val="tx1"/>
              </a:buClr>
              <a:buFontTx/>
              <a:buNone/>
              <a:defRPr/>
            </a:pPr>
            <a:r>
              <a:rPr lang="en-GB" altLang="x-none" sz="2000">
                <a:solidFill>
                  <a:srgbClr val="0000CC"/>
                </a:solidFill>
              </a:rPr>
              <a:t>          --  </a:t>
            </a:r>
            <a:r>
              <a:rPr lang="el-GR" altLang="x-none" sz="2000" i="1">
                <a:solidFill>
                  <a:srgbClr val="FF0000"/>
                </a:solidFill>
              </a:rPr>
              <a:t>ορθογραφική προβολή</a:t>
            </a:r>
            <a:endParaRPr lang="en-GB" altLang="x-none" sz="2000" i="1">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4" descr="ortho_persp_projection">
            <a:extLst>
              <a:ext uri="{FF2B5EF4-FFF2-40B4-BE49-F238E27FC236}">
                <a16:creationId xmlns:a16="http://schemas.microsoft.com/office/drawing/2014/main" id="{EC66DC4B-C373-4641-9D3D-E80F2CB7E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439" y="1390651"/>
            <a:ext cx="8123237"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Text Box 5">
            <a:extLst>
              <a:ext uri="{FF2B5EF4-FFF2-40B4-BE49-F238E27FC236}">
                <a16:creationId xmlns:a16="http://schemas.microsoft.com/office/drawing/2014/main" id="{5069219A-2B40-4D5C-8674-CF3C8755EF3C}"/>
              </a:ext>
            </a:extLst>
          </p:cNvPr>
          <p:cNvSpPr txBox="1">
            <a:spLocks noChangeArrowheads="1"/>
          </p:cNvSpPr>
          <p:nvPr/>
        </p:nvSpPr>
        <p:spPr bwMode="auto">
          <a:xfrm>
            <a:off x="2120901" y="390526"/>
            <a:ext cx="43799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sz="2800" b="1" u="sng">
                <a:solidFill>
                  <a:srgbClr val="800000"/>
                </a:solidFill>
                <a:latin typeface="Arial" charset="0"/>
              </a:rPr>
              <a:t>Γεωμετρία απεικόνισης</a:t>
            </a:r>
            <a:endParaRPr lang="el-GR" altLang="x-none" sz="2800" b="1" u="sng">
              <a:solidFill>
                <a:srgbClr val="800000"/>
              </a:solidFill>
              <a:latin typeface="Arial" charset="0"/>
            </a:endParaRPr>
          </a:p>
        </p:txBody>
      </p:sp>
      <p:sp>
        <p:nvSpPr>
          <p:cNvPr id="143366" name="Text Box 6">
            <a:extLst>
              <a:ext uri="{FF2B5EF4-FFF2-40B4-BE49-F238E27FC236}">
                <a16:creationId xmlns:a16="http://schemas.microsoft.com/office/drawing/2014/main" id="{408B87A5-7244-4F48-A659-3FA8C540F569}"/>
              </a:ext>
            </a:extLst>
          </p:cNvPr>
          <p:cNvSpPr txBox="1">
            <a:spLocks noChangeArrowheads="1"/>
          </p:cNvSpPr>
          <p:nvPr/>
        </p:nvSpPr>
        <p:spPr bwMode="auto">
          <a:xfrm>
            <a:off x="2740025" y="5584826"/>
            <a:ext cx="2590800" cy="5127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62000" tIns="118800" rIns="162000" bIns="118800">
            <a:spAutoFit/>
          </a:bodyPr>
          <a:lstStyle/>
          <a:p>
            <a:pPr eaLnBrk="1" hangingPunct="1">
              <a:spcBef>
                <a:spcPct val="50000"/>
              </a:spcBef>
              <a:defRPr/>
            </a:pPr>
            <a:r>
              <a:rPr lang="el-GR" altLang="x-none" i="1">
                <a:solidFill>
                  <a:srgbClr val="003300"/>
                </a:solidFill>
                <a:latin typeface="Arial" charset="0"/>
              </a:rPr>
              <a:t>προοπτική προβολή</a:t>
            </a:r>
          </a:p>
        </p:txBody>
      </p:sp>
      <p:sp>
        <p:nvSpPr>
          <p:cNvPr id="143367" name="Text Box 7">
            <a:extLst>
              <a:ext uri="{FF2B5EF4-FFF2-40B4-BE49-F238E27FC236}">
                <a16:creationId xmlns:a16="http://schemas.microsoft.com/office/drawing/2014/main" id="{44B575B8-1D95-4137-86EF-35274B776DFD}"/>
              </a:ext>
            </a:extLst>
          </p:cNvPr>
          <p:cNvSpPr txBox="1">
            <a:spLocks noChangeArrowheads="1"/>
          </p:cNvSpPr>
          <p:nvPr/>
        </p:nvSpPr>
        <p:spPr bwMode="auto">
          <a:xfrm>
            <a:off x="7010401" y="5586413"/>
            <a:ext cx="2733675" cy="5127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62000" tIns="118800" rIns="162000" bIns="118800">
            <a:spAutoFit/>
          </a:bodyPr>
          <a:lstStyle/>
          <a:p>
            <a:pPr eaLnBrk="1" hangingPunct="1">
              <a:spcBef>
                <a:spcPct val="50000"/>
              </a:spcBef>
              <a:defRPr/>
            </a:pPr>
            <a:r>
              <a:rPr lang="el-GR" altLang="x-none" i="1">
                <a:solidFill>
                  <a:srgbClr val="003300"/>
                </a:solidFill>
                <a:latin typeface="Arial" charset="0"/>
              </a:rPr>
              <a:t>ορθογραφική προβολή</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B7D5F8C9-C699-45A8-B2D2-1D915F32B51A}"/>
              </a:ext>
            </a:extLst>
          </p:cNvPr>
          <p:cNvSpPr>
            <a:spLocks noChangeArrowheads="1"/>
          </p:cNvSpPr>
          <p:nvPr/>
        </p:nvSpPr>
        <p:spPr bwMode="auto">
          <a:xfrm>
            <a:off x="4965430" y="629268"/>
            <a:ext cx="6586491" cy="12861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chor="b">
            <a:norm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90000"/>
              </a:lnSpc>
              <a:spcBef>
                <a:spcPct val="0"/>
              </a:spcBef>
              <a:spcAft>
                <a:spcPts val="600"/>
              </a:spcAft>
              <a:buNone/>
              <a:defRPr/>
            </a:pPr>
            <a:r>
              <a:rPr lang="en-US" altLang="el-GR" sz="4400" b="1" u="sng">
                <a:latin typeface="+mj-lt"/>
                <a:ea typeface="+mj-ea"/>
                <a:cs typeface="+mj-cs"/>
              </a:rPr>
              <a:t>Ιστορική Αναδρομή</a:t>
            </a:r>
          </a:p>
        </p:txBody>
      </p:sp>
      <p:sp>
        <p:nvSpPr>
          <p:cNvPr id="6146" name="Text Box 2">
            <a:extLst>
              <a:ext uri="{FF2B5EF4-FFF2-40B4-BE49-F238E27FC236}">
                <a16:creationId xmlns:a16="http://schemas.microsoft.com/office/drawing/2014/main" id="{189B86AB-F46B-4A91-9B7A-61B98D5518EA}"/>
              </a:ext>
            </a:extLst>
          </p:cNvPr>
          <p:cNvSpPr txBox="1">
            <a:spLocks noChangeArrowheads="1"/>
          </p:cNvSpPr>
          <p:nvPr/>
        </p:nvSpPr>
        <p:spPr bwMode="auto">
          <a:xfrm>
            <a:off x="4965431" y="2438400"/>
            <a:ext cx="6586489" cy="37854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ormAutofit/>
          </a:bodyPr>
          <a:lstStyle>
            <a:lvl1pPr marL="355600" indent="-355600">
              <a:spcBef>
                <a:spcPct val="20000"/>
              </a:spcBef>
              <a:buChar char="•"/>
              <a:tabLst>
                <a:tab pos="355600" algn="l"/>
              </a:tabLst>
              <a:defRPr sz="3200">
                <a:solidFill>
                  <a:schemeClr val="tx1"/>
                </a:solidFill>
                <a:latin typeface="Arial" charset="0"/>
              </a:defRPr>
            </a:lvl1pPr>
            <a:lvl2pPr marL="742950" indent="-285750">
              <a:spcBef>
                <a:spcPct val="20000"/>
              </a:spcBef>
              <a:buChar char="–"/>
              <a:tabLst>
                <a:tab pos="355600" algn="l"/>
              </a:tabLst>
              <a:defRPr sz="2800">
                <a:solidFill>
                  <a:schemeClr val="tx1"/>
                </a:solidFill>
                <a:latin typeface="Arial" charset="0"/>
              </a:defRPr>
            </a:lvl2pPr>
            <a:lvl3pPr marL="1143000" indent="-228600">
              <a:spcBef>
                <a:spcPct val="20000"/>
              </a:spcBef>
              <a:buChar char="•"/>
              <a:tabLst>
                <a:tab pos="355600" algn="l"/>
              </a:tabLst>
              <a:defRPr sz="2400">
                <a:solidFill>
                  <a:schemeClr val="tx1"/>
                </a:solidFill>
                <a:latin typeface="Arial" charset="0"/>
              </a:defRPr>
            </a:lvl3pPr>
            <a:lvl4pPr marL="1600200" indent="-228600">
              <a:spcBef>
                <a:spcPct val="20000"/>
              </a:spcBef>
              <a:buChar char="–"/>
              <a:tabLst>
                <a:tab pos="355600" algn="l"/>
              </a:tabLst>
              <a:defRPr sz="2000">
                <a:solidFill>
                  <a:schemeClr val="tx1"/>
                </a:solidFill>
                <a:latin typeface="Arial" charset="0"/>
              </a:defRPr>
            </a:lvl4pPr>
            <a:lvl5pPr marL="2057400" indent="-228600">
              <a:spcBef>
                <a:spcPct val="20000"/>
              </a:spcBef>
              <a:buChar char="»"/>
              <a:tabLst>
                <a:tab pos="3556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3556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3556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3556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355600" algn="l"/>
              </a:tabLst>
              <a:defRPr sz="2000">
                <a:solidFill>
                  <a:schemeClr val="tx1"/>
                </a:solidFill>
                <a:latin typeface="Arial" charset="0"/>
              </a:defRPr>
            </a:lvl9pPr>
          </a:lstStyle>
          <a:p>
            <a:pPr indent="-228600">
              <a:lnSpc>
                <a:spcPct val="90000"/>
              </a:lnSpc>
              <a:spcBef>
                <a:spcPct val="70000"/>
              </a:spcBef>
              <a:buFont typeface="Arial" panose="020B0604020202020204" pitchFamily="34" charset="0"/>
              <a:buChar char="•"/>
              <a:defRPr/>
            </a:pPr>
            <a:r>
              <a:rPr lang="en-US" altLang="el-GR" sz="1700">
                <a:latin typeface="+mn-lt"/>
              </a:rPr>
              <a:t>Η ψηφιακή επεξεργασία εικόνας (ΨΕΕ) είναι ένας επιστημονικός κλάδος που έχει τις ρίζες του στις αρχές της δεκαετίας του 1920.</a:t>
            </a:r>
          </a:p>
          <a:p>
            <a:pPr indent="-228600">
              <a:lnSpc>
                <a:spcPct val="90000"/>
              </a:lnSpc>
              <a:spcBef>
                <a:spcPct val="70000"/>
              </a:spcBef>
              <a:buFont typeface="Arial" panose="020B0604020202020204" pitchFamily="34" charset="0"/>
              <a:buChar char="•"/>
              <a:defRPr/>
            </a:pPr>
            <a:r>
              <a:rPr lang="en-US" altLang="el-GR" sz="1700">
                <a:latin typeface="+mn-lt"/>
              </a:rPr>
              <a:t>Μία από τις πρώτες εφαρμογές ήταν η βελτίωση της ποιότητας ψηφιοποιημένων εικόνων εφημερίδων που μεταδίδονταν μέσω υποβρύχιου καλωδίου από το Λονδίνο στη Νέα Υόρκη.</a:t>
            </a:r>
          </a:p>
          <a:p>
            <a:pPr indent="-228600">
              <a:lnSpc>
                <a:spcPct val="90000"/>
              </a:lnSpc>
              <a:spcBef>
                <a:spcPct val="70000"/>
              </a:spcBef>
              <a:buFont typeface="Arial" panose="020B0604020202020204" pitchFamily="34" charset="0"/>
              <a:buChar char="•"/>
              <a:defRPr/>
            </a:pPr>
            <a:r>
              <a:rPr lang="en-US" altLang="el-GR" sz="1700">
                <a:latin typeface="+mn-lt"/>
              </a:rPr>
              <a:t>Το καλωδικό σύστημα </a:t>
            </a:r>
            <a:r>
              <a:rPr lang="en-US" altLang="el-GR" sz="1700" i="1">
                <a:latin typeface="+mn-lt"/>
              </a:rPr>
              <a:t>Bartlane</a:t>
            </a:r>
            <a:r>
              <a:rPr lang="en-US" altLang="el-GR" sz="1700">
                <a:latin typeface="+mn-lt"/>
              </a:rPr>
              <a:t> μετάδοσης κωδικοποιημένων εικόνων μείωσε τον χρόνο μετάδοσης κατά πλάτος του Ατλαντικού από περίπου μία εβδομάδα σε λιγότερο από τρεις ώρες.</a:t>
            </a:r>
          </a:p>
          <a:p>
            <a:pPr indent="-228600">
              <a:lnSpc>
                <a:spcPct val="90000"/>
              </a:lnSpc>
              <a:spcBef>
                <a:spcPct val="70000"/>
              </a:spcBef>
              <a:buFont typeface="Arial" panose="020B0604020202020204" pitchFamily="34" charset="0"/>
              <a:buChar char="•"/>
              <a:defRPr/>
            </a:pPr>
            <a:r>
              <a:rPr lang="en-US" altLang="el-GR" sz="1700">
                <a:latin typeface="+mn-lt"/>
              </a:rPr>
              <a:t>Την δεκαετία του 1960, χάρη στη NASA και στις νέες δυνατότητες που μας παρείχαν οι Η/Υ, η ώθηση που δόθηκε στην περιοχή από πλευράς μεθόδων επεξεργασίας ήταν εντυπωσιακή και η πρόοδος μέχρι σήμερα ραγδαία.</a:t>
            </a:r>
          </a:p>
        </p:txBody>
      </p:sp>
      <p:pic>
        <p:nvPicPr>
          <p:cNvPr id="32770" name="Picture 2" descr="How newspapers in the 1920s sent digital photos across the Atlantic Ocean">
            <a:extLst>
              <a:ext uri="{FF2B5EF4-FFF2-40B4-BE49-F238E27FC236}">
                <a16:creationId xmlns:a16="http://schemas.microsoft.com/office/drawing/2014/main" id="{91D660DE-6680-48AF-B572-87D742B4EB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6" r="6911"/>
          <a:stretch/>
        </p:blipFill>
        <p:spPr bwMode="auto">
          <a:xfrm>
            <a:off x="20" y="10"/>
            <a:ext cx="4965410"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137" name="Straight Connector 136">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D10DA4-5419-4926-862A-84BCDD059465}"/>
              </a:ext>
            </a:extLst>
          </p:cNvPr>
          <p:cNvSpPr txBox="1"/>
          <p:nvPr/>
        </p:nvSpPr>
        <p:spPr>
          <a:xfrm>
            <a:off x="4965430" y="6334656"/>
            <a:ext cx="7111066" cy="523220"/>
          </a:xfrm>
          <a:prstGeom prst="rect">
            <a:avLst/>
          </a:prstGeom>
          <a:noFill/>
        </p:spPr>
        <p:txBody>
          <a:bodyPr wrap="square">
            <a:spAutoFit/>
          </a:bodyPr>
          <a:lstStyle/>
          <a:p>
            <a:r>
              <a:rPr lang="en-US" sz="1400"/>
              <a:t>https://www.imaging-resource.com/news/2013/07/02/how-newspapers-in-the-1920s-sent-digital-photos-across-the-atlantic-ocean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786" name="Group 2">
            <a:extLst>
              <a:ext uri="{FF2B5EF4-FFF2-40B4-BE49-F238E27FC236}">
                <a16:creationId xmlns:a16="http://schemas.microsoft.com/office/drawing/2014/main" id="{92D4B5C8-2EF2-4D44-9C5A-842F5E369311}"/>
              </a:ext>
            </a:extLst>
          </p:cNvPr>
          <p:cNvGrpSpPr>
            <a:grpSpLocks/>
          </p:cNvGrpSpPr>
          <p:nvPr/>
        </p:nvGrpSpPr>
        <p:grpSpPr bwMode="auto">
          <a:xfrm>
            <a:off x="3233739" y="1044576"/>
            <a:ext cx="6321425" cy="4532313"/>
            <a:chOff x="1028" y="595"/>
            <a:chExt cx="3982" cy="2855"/>
          </a:xfrm>
        </p:grpSpPr>
        <p:grpSp>
          <p:nvGrpSpPr>
            <p:cNvPr id="38997" name="Group 3">
              <a:extLst>
                <a:ext uri="{FF2B5EF4-FFF2-40B4-BE49-F238E27FC236}">
                  <a16:creationId xmlns:a16="http://schemas.microsoft.com/office/drawing/2014/main" id="{666F95DD-E038-495D-90F0-8A868E1154C3}"/>
                </a:ext>
              </a:extLst>
            </p:cNvPr>
            <p:cNvGrpSpPr>
              <a:grpSpLocks/>
            </p:cNvGrpSpPr>
            <p:nvPr/>
          </p:nvGrpSpPr>
          <p:grpSpPr bwMode="auto">
            <a:xfrm>
              <a:off x="1028" y="595"/>
              <a:ext cx="3982" cy="2855"/>
              <a:chOff x="1028" y="595"/>
              <a:chExt cx="3982" cy="2855"/>
            </a:xfrm>
          </p:grpSpPr>
          <p:sp>
            <p:nvSpPr>
              <p:cNvPr id="118788" name="Rectangle 4">
                <a:extLst>
                  <a:ext uri="{FF2B5EF4-FFF2-40B4-BE49-F238E27FC236}">
                    <a16:creationId xmlns:a16="http://schemas.microsoft.com/office/drawing/2014/main" id="{3A92882A-4F97-4181-9D58-D72A0F572B50}"/>
                  </a:ext>
                </a:extLst>
              </p:cNvPr>
              <p:cNvSpPr>
                <a:spLocks noChangeArrowheads="1"/>
              </p:cNvSpPr>
              <p:nvPr/>
            </p:nvSpPr>
            <p:spPr bwMode="auto">
              <a:xfrm>
                <a:off x="1104" y="858"/>
                <a:ext cx="3193" cy="2461"/>
              </a:xfrm>
              <a:prstGeom prst="rect">
                <a:avLst/>
              </a:prstGeom>
              <a:solidFill>
                <a:srgbClr val="008000">
                  <a:alpha val="17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Arial" charset="0"/>
                </a:endParaRPr>
              </a:p>
            </p:txBody>
          </p:sp>
          <p:sp>
            <p:nvSpPr>
              <p:cNvPr id="118789" name="Line 5">
                <a:extLst>
                  <a:ext uri="{FF2B5EF4-FFF2-40B4-BE49-F238E27FC236}">
                    <a16:creationId xmlns:a16="http://schemas.microsoft.com/office/drawing/2014/main" id="{08D3933A-17B1-4346-9EAE-6A93489D053E}"/>
                  </a:ext>
                </a:extLst>
              </p:cNvPr>
              <p:cNvSpPr>
                <a:spLocks noChangeShapeType="1"/>
              </p:cNvSpPr>
              <p:nvPr/>
            </p:nvSpPr>
            <p:spPr bwMode="auto">
              <a:xfrm>
                <a:off x="1028" y="2930"/>
                <a:ext cx="3982"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790" name="Line 6">
                <a:extLst>
                  <a:ext uri="{FF2B5EF4-FFF2-40B4-BE49-F238E27FC236}">
                    <a16:creationId xmlns:a16="http://schemas.microsoft.com/office/drawing/2014/main" id="{BDD07359-0C5E-49F2-B247-01BF2EBDB4F3}"/>
                  </a:ext>
                </a:extLst>
              </p:cNvPr>
              <p:cNvSpPr>
                <a:spLocks noChangeShapeType="1"/>
              </p:cNvSpPr>
              <p:nvPr/>
            </p:nvSpPr>
            <p:spPr bwMode="auto">
              <a:xfrm flipV="1">
                <a:off x="1887" y="645"/>
                <a:ext cx="0" cy="2805"/>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791" name="Text Box 7">
                <a:extLst>
                  <a:ext uri="{FF2B5EF4-FFF2-40B4-BE49-F238E27FC236}">
                    <a16:creationId xmlns:a16="http://schemas.microsoft.com/office/drawing/2014/main" id="{2BAD7E46-EF60-4125-8BE7-17E4427134B5}"/>
                  </a:ext>
                </a:extLst>
              </p:cNvPr>
              <p:cNvSpPr txBox="1">
                <a:spLocks noChangeArrowheads="1"/>
              </p:cNvSpPr>
              <p:nvPr/>
            </p:nvSpPr>
            <p:spPr bwMode="auto">
              <a:xfrm>
                <a:off x="4792" y="2960"/>
                <a:ext cx="20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sz="1400" b="1" i="1">
                    <a:latin typeface="Arial" charset="0"/>
                  </a:rPr>
                  <a:t>X</a:t>
                </a:r>
                <a:endParaRPr lang="el-GR" altLang="x-none" sz="1400" b="1" i="1">
                  <a:latin typeface="Arial" charset="0"/>
                </a:endParaRPr>
              </a:p>
            </p:txBody>
          </p:sp>
          <p:sp>
            <p:nvSpPr>
              <p:cNvPr id="118792" name="Text Box 8">
                <a:extLst>
                  <a:ext uri="{FF2B5EF4-FFF2-40B4-BE49-F238E27FC236}">
                    <a16:creationId xmlns:a16="http://schemas.microsoft.com/office/drawing/2014/main" id="{2D0118E6-8CDE-495F-9A60-D87E77331A97}"/>
                  </a:ext>
                </a:extLst>
              </p:cNvPr>
              <p:cNvSpPr txBox="1">
                <a:spLocks noChangeArrowheads="1"/>
              </p:cNvSpPr>
              <p:nvPr/>
            </p:nvSpPr>
            <p:spPr bwMode="auto">
              <a:xfrm>
                <a:off x="1692" y="595"/>
                <a:ext cx="20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sz="1400" b="1" i="1">
                    <a:latin typeface="Arial" charset="0"/>
                  </a:rPr>
                  <a:t>Y</a:t>
                </a:r>
                <a:endParaRPr lang="el-GR" altLang="x-none" sz="1400" b="1" i="1">
                  <a:latin typeface="Arial" charset="0"/>
                </a:endParaRPr>
              </a:p>
            </p:txBody>
          </p:sp>
        </p:grpSp>
        <p:sp>
          <p:nvSpPr>
            <p:cNvPr id="118793" name="Text Box 9">
              <a:extLst>
                <a:ext uri="{FF2B5EF4-FFF2-40B4-BE49-F238E27FC236}">
                  <a16:creationId xmlns:a16="http://schemas.microsoft.com/office/drawing/2014/main" id="{9A9ACFDC-C46C-415B-A03F-299BEF5725A1}"/>
                </a:ext>
              </a:extLst>
            </p:cNvPr>
            <p:cNvSpPr txBox="1">
              <a:spLocks noChangeArrowheads="1"/>
            </p:cNvSpPr>
            <p:nvPr/>
          </p:nvSpPr>
          <p:spPr bwMode="auto">
            <a:xfrm>
              <a:off x="3143" y="2735"/>
              <a:ext cx="123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sz="1600" b="1">
                  <a:solidFill>
                    <a:srgbClr val="008000"/>
                  </a:solidFill>
                  <a:latin typeface="Arial" charset="0"/>
                </a:rPr>
                <a:t>επίπεδο εικόνας</a:t>
              </a:r>
            </a:p>
          </p:txBody>
        </p:sp>
      </p:grpSp>
      <p:grpSp>
        <p:nvGrpSpPr>
          <p:cNvPr id="118794" name="Group 10">
            <a:extLst>
              <a:ext uri="{FF2B5EF4-FFF2-40B4-BE49-F238E27FC236}">
                <a16:creationId xmlns:a16="http://schemas.microsoft.com/office/drawing/2014/main" id="{6DB7FDEB-51D5-472D-8981-6F69F3719F90}"/>
              </a:ext>
            </a:extLst>
          </p:cNvPr>
          <p:cNvGrpSpPr>
            <a:grpSpLocks/>
          </p:cNvGrpSpPr>
          <p:nvPr/>
        </p:nvGrpSpPr>
        <p:grpSpPr bwMode="auto">
          <a:xfrm>
            <a:off x="3736976" y="477839"/>
            <a:ext cx="6308725" cy="4611687"/>
            <a:chOff x="1345" y="238"/>
            <a:chExt cx="3974" cy="2905"/>
          </a:xfrm>
        </p:grpSpPr>
        <p:grpSp>
          <p:nvGrpSpPr>
            <p:cNvPr id="38984" name="Group 11">
              <a:extLst>
                <a:ext uri="{FF2B5EF4-FFF2-40B4-BE49-F238E27FC236}">
                  <a16:creationId xmlns:a16="http://schemas.microsoft.com/office/drawing/2014/main" id="{69E7B1D9-089E-40AD-AFE2-9AEF9F583729}"/>
                </a:ext>
              </a:extLst>
            </p:cNvPr>
            <p:cNvGrpSpPr>
              <a:grpSpLocks/>
            </p:cNvGrpSpPr>
            <p:nvPr/>
          </p:nvGrpSpPr>
          <p:grpSpPr bwMode="auto">
            <a:xfrm>
              <a:off x="1345" y="238"/>
              <a:ext cx="3974" cy="2905"/>
              <a:chOff x="1345" y="238"/>
              <a:chExt cx="3974" cy="2905"/>
            </a:xfrm>
          </p:grpSpPr>
          <p:grpSp>
            <p:nvGrpSpPr>
              <p:cNvPr id="38987" name="Group 12">
                <a:extLst>
                  <a:ext uri="{FF2B5EF4-FFF2-40B4-BE49-F238E27FC236}">
                    <a16:creationId xmlns:a16="http://schemas.microsoft.com/office/drawing/2014/main" id="{2BA04982-DCC4-4321-A541-8D4F4E1733CA}"/>
                  </a:ext>
                </a:extLst>
              </p:cNvPr>
              <p:cNvGrpSpPr>
                <a:grpSpLocks/>
              </p:cNvGrpSpPr>
              <p:nvPr/>
            </p:nvGrpSpPr>
            <p:grpSpPr bwMode="auto">
              <a:xfrm>
                <a:off x="2149" y="238"/>
                <a:ext cx="202" cy="263"/>
                <a:chOff x="1778" y="607"/>
                <a:chExt cx="202" cy="263"/>
              </a:xfrm>
            </p:grpSpPr>
            <p:sp>
              <p:nvSpPr>
                <p:cNvPr id="118797" name="Text Box 13">
                  <a:extLst>
                    <a:ext uri="{FF2B5EF4-FFF2-40B4-BE49-F238E27FC236}">
                      <a16:creationId xmlns:a16="http://schemas.microsoft.com/office/drawing/2014/main" id="{E24984A1-5EB5-4644-8FF9-D978C2464784}"/>
                    </a:ext>
                  </a:extLst>
                </p:cNvPr>
                <p:cNvSpPr txBox="1">
                  <a:spLocks noChangeArrowheads="1"/>
                </p:cNvSpPr>
                <p:nvPr/>
              </p:nvSpPr>
              <p:spPr bwMode="auto">
                <a:xfrm>
                  <a:off x="1778" y="678"/>
                  <a:ext cx="20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sz="1400" b="1" i="1">
                      <a:latin typeface="Arial" charset="0"/>
                    </a:rPr>
                    <a:t>Y</a:t>
                  </a:r>
                  <a:endParaRPr lang="el-GR" altLang="x-none" sz="1400" b="1" i="1">
                    <a:latin typeface="Arial" charset="0"/>
                  </a:endParaRPr>
                </a:p>
              </p:txBody>
            </p:sp>
            <p:sp>
              <p:nvSpPr>
                <p:cNvPr id="118798" name="Text Box 14">
                  <a:extLst>
                    <a:ext uri="{FF2B5EF4-FFF2-40B4-BE49-F238E27FC236}">
                      <a16:creationId xmlns:a16="http://schemas.microsoft.com/office/drawing/2014/main" id="{D9E5DFB4-7C3D-44F5-A397-9D0020D63EBA}"/>
                    </a:ext>
                  </a:extLst>
                </p:cNvPr>
                <p:cNvSpPr txBox="1">
                  <a:spLocks noChangeArrowheads="1"/>
                </p:cNvSpPr>
                <p:nvPr/>
              </p:nvSpPr>
              <p:spPr bwMode="auto">
                <a:xfrm>
                  <a:off x="1789" y="607"/>
                  <a:ext cx="1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sz="1400" b="1" i="1">
                      <a:latin typeface="Arial" charset="0"/>
                    </a:rPr>
                    <a:t>^</a:t>
                  </a:r>
                  <a:endParaRPr lang="el-GR" altLang="x-none" sz="1400" b="1" i="1">
                    <a:latin typeface="Arial" charset="0"/>
                  </a:endParaRPr>
                </a:p>
              </p:txBody>
            </p:sp>
          </p:grpSp>
          <p:grpSp>
            <p:nvGrpSpPr>
              <p:cNvPr id="38988" name="Group 15">
                <a:extLst>
                  <a:ext uri="{FF2B5EF4-FFF2-40B4-BE49-F238E27FC236}">
                    <a16:creationId xmlns:a16="http://schemas.microsoft.com/office/drawing/2014/main" id="{7D1EF02D-DEA3-4B6E-B446-207EA21DF512}"/>
                  </a:ext>
                </a:extLst>
              </p:cNvPr>
              <p:cNvGrpSpPr>
                <a:grpSpLocks/>
              </p:cNvGrpSpPr>
              <p:nvPr/>
            </p:nvGrpSpPr>
            <p:grpSpPr bwMode="auto">
              <a:xfrm>
                <a:off x="5117" y="2400"/>
                <a:ext cx="202" cy="263"/>
                <a:chOff x="1778" y="607"/>
                <a:chExt cx="202" cy="263"/>
              </a:xfrm>
            </p:grpSpPr>
            <p:sp>
              <p:nvSpPr>
                <p:cNvPr id="118800" name="Text Box 16">
                  <a:extLst>
                    <a:ext uri="{FF2B5EF4-FFF2-40B4-BE49-F238E27FC236}">
                      <a16:creationId xmlns:a16="http://schemas.microsoft.com/office/drawing/2014/main" id="{086D92E4-B772-4BCF-B6C8-87E3B3B9A32F}"/>
                    </a:ext>
                  </a:extLst>
                </p:cNvPr>
                <p:cNvSpPr txBox="1">
                  <a:spLocks noChangeArrowheads="1"/>
                </p:cNvSpPr>
                <p:nvPr/>
              </p:nvSpPr>
              <p:spPr bwMode="auto">
                <a:xfrm>
                  <a:off x="1778" y="678"/>
                  <a:ext cx="20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sz="1400" b="1" i="1">
                      <a:latin typeface="Arial" charset="0"/>
                    </a:rPr>
                    <a:t>X</a:t>
                  </a:r>
                  <a:endParaRPr lang="el-GR" altLang="x-none" sz="1400" b="1" i="1">
                    <a:latin typeface="Arial" charset="0"/>
                  </a:endParaRPr>
                </a:p>
              </p:txBody>
            </p:sp>
            <p:sp>
              <p:nvSpPr>
                <p:cNvPr id="118801" name="Text Box 17">
                  <a:extLst>
                    <a:ext uri="{FF2B5EF4-FFF2-40B4-BE49-F238E27FC236}">
                      <a16:creationId xmlns:a16="http://schemas.microsoft.com/office/drawing/2014/main" id="{A1B7D8D8-A971-460E-A61A-E8D2BD609EA9}"/>
                    </a:ext>
                  </a:extLst>
                </p:cNvPr>
                <p:cNvSpPr txBox="1">
                  <a:spLocks noChangeArrowheads="1"/>
                </p:cNvSpPr>
                <p:nvPr/>
              </p:nvSpPr>
              <p:spPr bwMode="auto">
                <a:xfrm>
                  <a:off x="1789" y="607"/>
                  <a:ext cx="1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sz="1400" b="1" i="1">
                      <a:latin typeface="Arial" charset="0"/>
                    </a:rPr>
                    <a:t>^</a:t>
                  </a:r>
                  <a:endParaRPr lang="el-GR" altLang="x-none" sz="1400" b="1" i="1">
                    <a:latin typeface="Arial" charset="0"/>
                  </a:endParaRPr>
                </a:p>
              </p:txBody>
            </p:sp>
          </p:grpSp>
          <p:sp>
            <p:nvSpPr>
              <p:cNvPr id="118802" name="Rectangle 18">
                <a:extLst>
                  <a:ext uri="{FF2B5EF4-FFF2-40B4-BE49-F238E27FC236}">
                    <a16:creationId xmlns:a16="http://schemas.microsoft.com/office/drawing/2014/main" id="{9487C06F-DF7C-43A6-B957-CCD712D8A7C1}"/>
                  </a:ext>
                </a:extLst>
              </p:cNvPr>
              <p:cNvSpPr>
                <a:spLocks noChangeArrowheads="1"/>
              </p:cNvSpPr>
              <p:nvPr/>
            </p:nvSpPr>
            <p:spPr bwMode="auto">
              <a:xfrm>
                <a:off x="2003" y="501"/>
                <a:ext cx="3131" cy="2104"/>
              </a:xfrm>
              <a:prstGeom prst="rect">
                <a:avLst/>
              </a:prstGeom>
              <a:solidFill>
                <a:srgbClr val="FF6600">
                  <a:alpha val="27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Arial" charset="0"/>
                </a:endParaRPr>
              </a:p>
            </p:txBody>
          </p:sp>
          <p:sp>
            <p:nvSpPr>
              <p:cNvPr id="118803" name="Line 19">
                <a:extLst>
                  <a:ext uri="{FF2B5EF4-FFF2-40B4-BE49-F238E27FC236}">
                    <a16:creationId xmlns:a16="http://schemas.microsoft.com/office/drawing/2014/main" id="{21C377A0-E276-4EBA-B2B0-955A71CB6799}"/>
                  </a:ext>
                </a:extLst>
              </p:cNvPr>
              <p:cNvSpPr>
                <a:spLocks noChangeShapeType="1"/>
              </p:cNvSpPr>
              <p:nvPr/>
            </p:nvSpPr>
            <p:spPr bwMode="auto">
              <a:xfrm>
                <a:off x="1345" y="2398"/>
                <a:ext cx="3964" cy="0"/>
              </a:xfrm>
              <a:prstGeom prst="line">
                <a:avLst/>
              </a:prstGeom>
              <a:noFill/>
              <a:ln w="9525">
                <a:solidFill>
                  <a:schemeClr val="tx1"/>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04" name="Line 20">
                <a:extLst>
                  <a:ext uri="{FF2B5EF4-FFF2-40B4-BE49-F238E27FC236}">
                    <a16:creationId xmlns:a16="http://schemas.microsoft.com/office/drawing/2014/main" id="{01AFD181-E86C-4588-B5E9-83FA5B936F2A}"/>
                  </a:ext>
                </a:extLst>
              </p:cNvPr>
              <p:cNvSpPr>
                <a:spLocks noChangeShapeType="1"/>
              </p:cNvSpPr>
              <p:nvPr/>
            </p:nvSpPr>
            <p:spPr bwMode="auto">
              <a:xfrm flipV="1">
                <a:off x="2153" y="432"/>
                <a:ext cx="0" cy="2711"/>
              </a:xfrm>
              <a:prstGeom prst="line">
                <a:avLst/>
              </a:prstGeom>
              <a:noFill/>
              <a:ln w="9525">
                <a:solidFill>
                  <a:schemeClr val="tx1"/>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05" name="Line 21">
                <a:extLst>
                  <a:ext uri="{FF2B5EF4-FFF2-40B4-BE49-F238E27FC236}">
                    <a16:creationId xmlns:a16="http://schemas.microsoft.com/office/drawing/2014/main" id="{561B1265-EB4B-4334-94A0-3D692F5BB9DC}"/>
                  </a:ext>
                </a:extLst>
              </p:cNvPr>
              <p:cNvSpPr>
                <a:spLocks noChangeShapeType="1"/>
              </p:cNvSpPr>
              <p:nvPr/>
            </p:nvSpPr>
            <p:spPr bwMode="auto">
              <a:xfrm rot="143422" flipV="1">
                <a:off x="1849" y="653"/>
                <a:ext cx="1124" cy="2469"/>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grpSp>
        <p:sp>
          <p:nvSpPr>
            <p:cNvPr id="118806" name="Text Box 22">
              <a:extLst>
                <a:ext uri="{FF2B5EF4-FFF2-40B4-BE49-F238E27FC236}">
                  <a16:creationId xmlns:a16="http://schemas.microsoft.com/office/drawing/2014/main" id="{1327471A-7FA9-465C-BED2-9CD0D489391C}"/>
                </a:ext>
              </a:extLst>
            </p:cNvPr>
            <p:cNvSpPr txBox="1">
              <a:spLocks noChangeArrowheads="1"/>
            </p:cNvSpPr>
            <p:nvPr/>
          </p:nvSpPr>
          <p:spPr bwMode="auto">
            <a:xfrm>
              <a:off x="2813" y="559"/>
              <a:ext cx="20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sz="1400" b="1" i="1">
                  <a:latin typeface="Arial" charset="0"/>
                </a:rPr>
                <a:t>Z</a:t>
              </a:r>
              <a:endParaRPr lang="el-GR" altLang="x-none" sz="1400" b="1" i="1">
                <a:latin typeface="Arial" charset="0"/>
              </a:endParaRPr>
            </a:p>
          </p:txBody>
        </p:sp>
        <p:sp>
          <p:nvSpPr>
            <p:cNvPr id="118807" name="Text Box 23">
              <a:extLst>
                <a:ext uri="{FF2B5EF4-FFF2-40B4-BE49-F238E27FC236}">
                  <a16:creationId xmlns:a16="http://schemas.microsoft.com/office/drawing/2014/main" id="{C588627E-DCA1-4ACF-B295-5DB0BF31B981}"/>
                </a:ext>
              </a:extLst>
            </p:cNvPr>
            <p:cNvSpPr txBox="1">
              <a:spLocks noChangeArrowheads="1"/>
            </p:cNvSpPr>
            <p:nvPr/>
          </p:nvSpPr>
          <p:spPr bwMode="auto">
            <a:xfrm>
              <a:off x="4332" y="2215"/>
              <a:ext cx="744"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sz="1600" b="1">
                  <a:solidFill>
                    <a:srgbClr val="FF0000"/>
                  </a:solidFill>
                  <a:latin typeface="Arial" charset="0"/>
                </a:rPr>
                <a:t>επίπεδο φακού</a:t>
              </a:r>
            </a:p>
          </p:txBody>
        </p:sp>
      </p:grpSp>
      <p:grpSp>
        <p:nvGrpSpPr>
          <p:cNvPr id="118808" name="Group 24">
            <a:extLst>
              <a:ext uri="{FF2B5EF4-FFF2-40B4-BE49-F238E27FC236}">
                <a16:creationId xmlns:a16="http://schemas.microsoft.com/office/drawing/2014/main" id="{42F6CD58-1254-4345-8DCE-3FA38ED2F642}"/>
              </a:ext>
            </a:extLst>
          </p:cNvPr>
          <p:cNvGrpSpPr>
            <a:grpSpLocks/>
          </p:cNvGrpSpPr>
          <p:nvPr/>
        </p:nvGrpSpPr>
        <p:grpSpPr bwMode="auto">
          <a:xfrm>
            <a:off x="7178676" y="1450976"/>
            <a:ext cx="1241425" cy="950913"/>
            <a:chOff x="3513" y="851"/>
            <a:chExt cx="782" cy="599"/>
          </a:xfrm>
        </p:grpSpPr>
        <p:sp>
          <p:nvSpPr>
            <p:cNvPr id="118809" name="Line 25">
              <a:extLst>
                <a:ext uri="{FF2B5EF4-FFF2-40B4-BE49-F238E27FC236}">
                  <a16:creationId xmlns:a16="http://schemas.microsoft.com/office/drawing/2014/main" id="{0E6AE7F3-8D5A-4124-B796-BFB876FF3A8E}"/>
                </a:ext>
              </a:extLst>
            </p:cNvPr>
            <p:cNvSpPr>
              <a:spLocks noChangeShapeType="1"/>
            </p:cNvSpPr>
            <p:nvPr/>
          </p:nvSpPr>
          <p:spPr bwMode="auto">
            <a:xfrm flipV="1">
              <a:off x="3553" y="985"/>
              <a:ext cx="0" cy="33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10" name="Text Box 26">
              <a:extLst>
                <a:ext uri="{FF2B5EF4-FFF2-40B4-BE49-F238E27FC236}">
                  <a16:creationId xmlns:a16="http://schemas.microsoft.com/office/drawing/2014/main" id="{3613F83D-A1BD-4006-B16F-DF09FDE5DD1D}"/>
                </a:ext>
              </a:extLst>
            </p:cNvPr>
            <p:cNvSpPr txBox="1">
              <a:spLocks noChangeArrowheads="1"/>
            </p:cNvSpPr>
            <p:nvPr/>
          </p:nvSpPr>
          <p:spPr bwMode="auto">
            <a:xfrm>
              <a:off x="3513" y="1258"/>
              <a:ext cx="78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sz="1400" b="1">
                  <a:latin typeface="Arial" charset="0"/>
                </a:rPr>
                <a:t>A  (</a:t>
              </a:r>
              <a:r>
                <a:rPr lang="en-US" altLang="x-none" sz="1400" b="1" i="1">
                  <a:latin typeface="Arial" charset="0"/>
                </a:rPr>
                <a:t>x</a:t>
              </a:r>
              <a:r>
                <a:rPr lang="en-US" altLang="x-none" sz="1400" b="1">
                  <a:latin typeface="Arial" charset="0"/>
                </a:rPr>
                <a:t>,0,</a:t>
              </a:r>
              <a:r>
                <a:rPr lang="en-US" altLang="x-none" sz="1400" b="1" i="1">
                  <a:latin typeface="Arial" charset="0"/>
                </a:rPr>
                <a:t>z</a:t>
              </a:r>
              <a:r>
                <a:rPr lang="en-US" altLang="x-none" sz="1400" b="1">
                  <a:latin typeface="Arial" charset="0"/>
                </a:rPr>
                <a:t>)</a:t>
              </a:r>
              <a:endParaRPr lang="el-GR" altLang="x-none" sz="1400" b="1">
                <a:latin typeface="Arial" charset="0"/>
              </a:endParaRPr>
            </a:p>
          </p:txBody>
        </p:sp>
        <p:sp>
          <p:nvSpPr>
            <p:cNvPr id="118811" name="Text Box 27">
              <a:extLst>
                <a:ext uri="{FF2B5EF4-FFF2-40B4-BE49-F238E27FC236}">
                  <a16:creationId xmlns:a16="http://schemas.microsoft.com/office/drawing/2014/main" id="{FDF5657D-2FF3-4CA4-880C-975BACE2EF1D}"/>
                </a:ext>
              </a:extLst>
            </p:cNvPr>
            <p:cNvSpPr txBox="1">
              <a:spLocks noChangeArrowheads="1"/>
            </p:cNvSpPr>
            <p:nvPr/>
          </p:nvSpPr>
          <p:spPr bwMode="auto">
            <a:xfrm>
              <a:off x="3513" y="851"/>
              <a:ext cx="64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sz="1400" b="1">
                  <a:latin typeface="Arial" charset="0"/>
                </a:rPr>
                <a:t>B  (</a:t>
              </a:r>
              <a:r>
                <a:rPr lang="en-US" altLang="x-none" sz="1400" b="1" i="1">
                  <a:latin typeface="Arial" charset="0"/>
                </a:rPr>
                <a:t>x</a:t>
              </a:r>
              <a:r>
                <a:rPr lang="en-US" altLang="x-none" sz="1400" b="1">
                  <a:latin typeface="Arial" charset="0"/>
                </a:rPr>
                <a:t>,</a:t>
              </a:r>
              <a:r>
                <a:rPr lang="en-US" altLang="x-none" sz="1400" b="1" i="1">
                  <a:latin typeface="Arial" charset="0"/>
                </a:rPr>
                <a:t>y</a:t>
              </a:r>
              <a:r>
                <a:rPr lang="en-US" altLang="x-none" sz="1400" b="1">
                  <a:latin typeface="Arial" charset="0"/>
                </a:rPr>
                <a:t>,</a:t>
              </a:r>
              <a:r>
                <a:rPr lang="en-US" altLang="x-none" sz="1400" b="1" i="1">
                  <a:latin typeface="Arial" charset="0"/>
                </a:rPr>
                <a:t>z</a:t>
              </a:r>
              <a:r>
                <a:rPr lang="en-US" altLang="x-none" sz="1400" b="1">
                  <a:latin typeface="Arial" charset="0"/>
                </a:rPr>
                <a:t>)</a:t>
              </a:r>
              <a:endParaRPr lang="el-GR" altLang="x-none" sz="1400" b="1">
                <a:latin typeface="Arial" charset="0"/>
              </a:endParaRPr>
            </a:p>
          </p:txBody>
        </p:sp>
      </p:grpSp>
      <p:grpSp>
        <p:nvGrpSpPr>
          <p:cNvPr id="118812" name="Group 28">
            <a:extLst>
              <a:ext uri="{FF2B5EF4-FFF2-40B4-BE49-F238E27FC236}">
                <a16:creationId xmlns:a16="http://schemas.microsoft.com/office/drawing/2014/main" id="{A6EB0D03-67EB-428D-9F50-E5A0DB2FEF82}"/>
              </a:ext>
            </a:extLst>
          </p:cNvPr>
          <p:cNvGrpSpPr>
            <a:grpSpLocks/>
          </p:cNvGrpSpPr>
          <p:nvPr/>
        </p:nvGrpSpPr>
        <p:grpSpPr bwMode="auto">
          <a:xfrm>
            <a:off x="5792789" y="2125663"/>
            <a:ext cx="1449387" cy="2843212"/>
            <a:chOff x="2640" y="1276"/>
            <a:chExt cx="913" cy="1791"/>
          </a:xfrm>
        </p:grpSpPr>
        <p:grpSp>
          <p:nvGrpSpPr>
            <p:cNvPr id="38975" name="Group 29">
              <a:extLst>
                <a:ext uri="{FF2B5EF4-FFF2-40B4-BE49-F238E27FC236}">
                  <a16:creationId xmlns:a16="http://schemas.microsoft.com/office/drawing/2014/main" id="{2E188B95-7E9A-469C-9AEE-6876B8005CCE}"/>
                </a:ext>
              </a:extLst>
            </p:cNvPr>
            <p:cNvGrpSpPr>
              <a:grpSpLocks/>
            </p:cNvGrpSpPr>
            <p:nvPr/>
          </p:nvGrpSpPr>
          <p:grpSpPr bwMode="auto">
            <a:xfrm>
              <a:off x="2640" y="1316"/>
              <a:ext cx="913" cy="1751"/>
              <a:chOff x="2640" y="1316"/>
              <a:chExt cx="913" cy="1751"/>
            </a:xfrm>
          </p:grpSpPr>
          <p:sp>
            <p:nvSpPr>
              <p:cNvPr id="118814" name="Line 30">
                <a:extLst>
                  <a:ext uri="{FF2B5EF4-FFF2-40B4-BE49-F238E27FC236}">
                    <a16:creationId xmlns:a16="http://schemas.microsoft.com/office/drawing/2014/main" id="{D2607658-640E-4B45-98A7-188027656684}"/>
                  </a:ext>
                </a:extLst>
              </p:cNvPr>
              <p:cNvSpPr>
                <a:spLocks noChangeShapeType="1"/>
              </p:cNvSpPr>
              <p:nvPr/>
            </p:nvSpPr>
            <p:spPr bwMode="auto">
              <a:xfrm flipH="1">
                <a:off x="2745" y="1316"/>
                <a:ext cx="808" cy="1615"/>
              </a:xfrm>
              <a:prstGeom prst="line">
                <a:avLst/>
              </a:prstGeom>
              <a:noFill/>
              <a:ln w="9525">
                <a:solidFill>
                  <a:srgbClr val="FF66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15" name="Text Box 31">
                <a:extLst>
                  <a:ext uri="{FF2B5EF4-FFF2-40B4-BE49-F238E27FC236}">
                    <a16:creationId xmlns:a16="http://schemas.microsoft.com/office/drawing/2014/main" id="{7739CD3E-4ED7-4932-8353-66E32792CB23}"/>
                  </a:ext>
                </a:extLst>
              </p:cNvPr>
              <p:cNvSpPr txBox="1">
                <a:spLocks noChangeArrowheads="1"/>
              </p:cNvSpPr>
              <p:nvPr/>
            </p:nvSpPr>
            <p:spPr bwMode="auto">
              <a:xfrm>
                <a:off x="2640" y="2875"/>
                <a:ext cx="20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sz="1400" b="1" i="1">
                    <a:latin typeface="Arial" charset="0"/>
                  </a:rPr>
                  <a:t>x</a:t>
                </a:r>
                <a:endParaRPr lang="el-GR" altLang="x-none" sz="1400" b="1" i="1">
                  <a:latin typeface="Arial" charset="0"/>
                </a:endParaRPr>
              </a:p>
            </p:txBody>
          </p:sp>
        </p:grpSp>
        <p:grpSp>
          <p:nvGrpSpPr>
            <p:cNvPr id="38976" name="Group 32">
              <a:extLst>
                <a:ext uri="{FF2B5EF4-FFF2-40B4-BE49-F238E27FC236}">
                  <a16:creationId xmlns:a16="http://schemas.microsoft.com/office/drawing/2014/main" id="{06637042-9E3F-4AFD-BE49-0BFBF11D362E}"/>
                </a:ext>
              </a:extLst>
            </p:cNvPr>
            <p:cNvGrpSpPr>
              <a:grpSpLocks/>
            </p:cNvGrpSpPr>
            <p:nvPr/>
          </p:nvGrpSpPr>
          <p:grpSpPr bwMode="auto">
            <a:xfrm>
              <a:off x="2667" y="1276"/>
              <a:ext cx="884" cy="192"/>
              <a:chOff x="2667" y="1276"/>
              <a:chExt cx="884" cy="192"/>
            </a:xfrm>
          </p:grpSpPr>
          <p:sp>
            <p:nvSpPr>
              <p:cNvPr id="118817" name="Line 33">
                <a:extLst>
                  <a:ext uri="{FF2B5EF4-FFF2-40B4-BE49-F238E27FC236}">
                    <a16:creationId xmlns:a16="http://schemas.microsoft.com/office/drawing/2014/main" id="{91D08C0F-DBD8-441E-A69C-CE3893EFB5B9}"/>
                  </a:ext>
                </a:extLst>
              </p:cNvPr>
              <p:cNvSpPr>
                <a:spLocks noChangeShapeType="1"/>
              </p:cNvSpPr>
              <p:nvPr/>
            </p:nvSpPr>
            <p:spPr bwMode="auto">
              <a:xfrm flipH="1">
                <a:off x="2697" y="1316"/>
                <a:ext cx="854" cy="0"/>
              </a:xfrm>
              <a:prstGeom prst="line">
                <a:avLst/>
              </a:prstGeom>
              <a:noFill/>
              <a:ln w="9525">
                <a:solidFill>
                  <a:srgbClr val="FF66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18" name="Text Box 34">
                <a:extLst>
                  <a:ext uri="{FF2B5EF4-FFF2-40B4-BE49-F238E27FC236}">
                    <a16:creationId xmlns:a16="http://schemas.microsoft.com/office/drawing/2014/main" id="{6F17A761-1113-4B72-B27E-D48824F78E16}"/>
                  </a:ext>
                </a:extLst>
              </p:cNvPr>
              <p:cNvSpPr txBox="1">
                <a:spLocks noChangeArrowheads="1"/>
              </p:cNvSpPr>
              <p:nvPr/>
            </p:nvSpPr>
            <p:spPr bwMode="auto">
              <a:xfrm>
                <a:off x="2667" y="1276"/>
                <a:ext cx="20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sz="1400" b="1" i="1">
                    <a:latin typeface="Arial" charset="0"/>
                  </a:rPr>
                  <a:t>z</a:t>
                </a:r>
                <a:endParaRPr lang="el-GR" altLang="x-none" sz="1400" b="1" i="1">
                  <a:latin typeface="Arial" charset="0"/>
                </a:endParaRPr>
              </a:p>
            </p:txBody>
          </p:sp>
        </p:grpSp>
      </p:grpSp>
      <p:sp>
        <p:nvSpPr>
          <p:cNvPr id="118819" name="Text Box 35">
            <a:extLst>
              <a:ext uri="{FF2B5EF4-FFF2-40B4-BE49-F238E27FC236}">
                <a16:creationId xmlns:a16="http://schemas.microsoft.com/office/drawing/2014/main" id="{5A02C42A-007C-4956-B9B2-CD76930087B5}"/>
              </a:ext>
            </a:extLst>
          </p:cNvPr>
          <p:cNvSpPr txBox="1">
            <a:spLocks noChangeArrowheads="1"/>
          </p:cNvSpPr>
          <p:nvPr/>
        </p:nvSpPr>
        <p:spPr bwMode="auto">
          <a:xfrm>
            <a:off x="5548314" y="2012950"/>
            <a:ext cx="4206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sz="1400" b="1">
                <a:latin typeface="Arial" charset="0"/>
              </a:rPr>
              <a:t>A'</a:t>
            </a:r>
            <a:endParaRPr lang="el-GR" altLang="x-none" sz="1400" b="1">
              <a:latin typeface="Arial" charset="0"/>
            </a:endParaRPr>
          </a:p>
        </p:txBody>
      </p:sp>
      <p:grpSp>
        <p:nvGrpSpPr>
          <p:cNvPr id="118820" name="Group 36">
            <a:extLst>
              <a:ext uri="{FF2B5EF4-FFF2-40B4-BE49-F238E27FC236}">
                <a16:creationId xmlns:a16="http://schemas.microsoft.com/office/drawing/2014/main" id="{802AE3C2-3868-427B-8D9A-763777F05E8F}"/>
              </a:ext>
            </a:extLst>
          </p:cNvPr>
          <p:cNvGrpSpPr>
            <a:grpSpLocks/>
          </p:cNvGrpSpPr>
          <p:nvPr/>
        </p:nvGrpSpPr>
        <p:grpSpPr bwMode="auto">
          <a:xfrm>
            <a:off x="4746625" y="3627439"/>
            <a:ext cx="1735138" cy="884237"/>
            <a:chOff x="1981" y="2222"/>
            <a:chExt cx="1093" cy="557"/>
          </a:xfrm>
        </p:grpSpPr>
        <p:grpSp>
          <p:nvGrpSpPr>
            <p:cNvPr id="38970" name="Group 37">
              <a:extLst>
                <a:ext uri="{FF2B5EF4-FFF2-40B4-BE49-F238E27FC236}">
                  <a16:creationId xmlns:a16="http://schemas.microsoft.com/office/drawing/2014/main" id="{A49FE7DC-7FFD-4560-A9F7-4396A53646FC}"/>
                </a:ext>
              </a:extLst>
            </p:cNvPr>
            <p:cNvGrpSpPr>
              <a:grpSpLocks/>
            </p:cNvGrpSpPr>
            <p:nvPr/>
          </p:nvGrpSpPr>
          <p:grpSpPr bwMode="auto">
            <a:xfrm>
              <a:off x="2138" y="2382"/>
              <a:ext cx="936" cy="397"/>
              <a:chOff x="1767" y="2751"/>
              <a:chExt cx="936" cy="397"/>
            </a:xfrm>
          </p:grpSpPr>
          <p:sp>
            <p:nvSpPr>
              <p:cNvPr id="118822" name="Oval 38">
                <a:extLst>
                  <a:ext uri="{FF2B5EF4-FFF2-40B4-BE49-F238E27FC236}">
                    <a16:creationId xmlns:a16="http://schemas.microsoft.com/office/drawing/2014/main" id="{7289DC02-FE31-49EA-A9A7-473477AAFAE5}"/>
                  </a:ext>
                </a:extLst>
              </p:cNvPr>
              <p:cNvSpPr>
                <a:spLocks noChangeAspect="1" noChangeArrowheads="1"/>
              </p:cNvSpPr>
              <p:nvPr/>
            </p:nvSpPr>
            <p:spPr bwMode="auto">
              <a:xfrm>
                <a:off x="1767" y="2751"/>
                <a:ext cx="34" cy="3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Arial" charset="0"/>
                </a:endParaRPr>
              </a:p>
            </p:txBody>
          </p:sp>
          <p:sp>
            <p:nvSpPr>
              <p:cNvPr id="118823" name="Text Box 39">
                <a:extLst>
                  <a:ext uri="{FF2B5EF4-FFF2-40B4-BE49-F238E27FC236}">
                    <a16:creationId xmlns:a16="http://schemas.microsoft.com/office/drawing/2014/main" id="{6DDA3537-2294-437A-BA4C-41E3F62A7016}"/>
                  </a:ext>
                </a:extLst>
              </p:cNvPr>
              <p:cNvSpPr txBox="1">
                <a:spLocks noChangeArrowheads="1"/>
              </p:cNvSpPr>
              <p:nvPr/>
            </p:nvSpPr>
            <p:spPr bwMode="auto">
              <a:xfrm>
                <a:off x="1983" y="2818"/>
                <a:ext cx="72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sz="1400" b="1" i="1">
                    <a:solidFill>
                      <a:srgbClr val="FF0000"/>
                    </a:solidFill>
                    <a:latin typeface="Arial" charset="0"/>
                  </a:rPr>
                  <a:t>κέντρο φακού</a:t>
                </a:r>
              </a:p>
            </p:txBody>
          </p:sp>
          <p:sp>
            <p:nvSpPr>
              <p:cNvPr id="118824" name="Line 40">
                <a:extLst>
                  <a:ext uri="{FF2B5EF4-FFF2-40B4-BE49-F238E27FC236}">
                    <a16:creationId xmlns:a16="http://schemas.microsoft.com/office/drawing/2014/main" id="{94C8EF0F-018F-46CD-ABAD-13D4A251234F}"/>
                  </a:ext>
                </a:extLst>
              </p:cNvPr>
              <p:cNvSpPr>
                <a:spLocks noChangeShapeType="1"/>
              </p:cNvSpPr>
              <p:nvPr/>
            </p:nvSpPr>
            <p:spPr bwMode="auto">
              <a:xfrm flipH="1" flipV="1">
                <a:off x="1819" y="2798"/>
                <a:ext cx="197" cy="106"/>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grpSp>
        <p:sp>
          <p:nvSpPr>
            <p:cNvPr id="118825" name="Text Box 41">
              <a:extLst>
                <a:ext uri="{FF2B5EF4-FFF2-40B4-BE49-F238E27FC236}">
                  <a16:creationId xmlns:a16="http://schemas.microsoft.com/office/drawing/2014/main" id="{D248CF7D-C266-4E03-8669-3FB744B8DED6}"/>
                </a:ext>
              </a:extLst>
            </p:cNvPr>
            <p:cNvSpPr txBox="1">
              <a:spLocks noChangeArrowheads="1"/>
            </p:cNvSpPr>
            <p:nvPr/>
          </p:nvSpPr>
          <p:spPr bwMode="auto">
            <a:xfrm>
              <a:off x="1981" y="2222"/>
              <a:ext cx="26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sz="1400" b="1">
                  <a:latin typeface="Arial" charset="0"/>
                </a:rPr>
                <a:t>K</a:t>
              </a:r>
              <a:endParaRPr lang="el-GR" altLang="x-none" sz="1400" b="1">
                <a:latin typeface="Arial" charset="0"/>
              </a:endParaRPr>
            </a:p>
          </p:txBody>
        </p:sp>
      </p:grpSp>
      <p:grpSp>
        <p:nvGrpSpPr>
          <p:cNvPr id="118826" name="Group 42">
            <a:extLst>
              <a:ext uri="{FF2B5EF4-FFF2-40B4-BE49-F238E27FC236}">
                <a16:creationId xmlns:a16="http://schemas.microsoft.com/office/drawing/2014/main" id="{238F8931-428B-42A9-90FF-43CAB59A8990}"/>
              </a:ext>
            </a:extLst>
          </p:cNvPr>
          <p:cNvGrpSpPr>
            <a:grpSpLocks/>
          </p:cNvGrpSpPr>
          <p:nvPr/>
        </p:nvGrpSpPr>
        <p:grpSpPr bwMode="auto">
          <a:xfrm>
            <a:off x="3621089" y="1663701"/>
            <a:ext cx="3621087" cy="3624263"/>
            <a:chOff x="1272" y="985"/>
            <a:chExt cx="2281" cy="2283"/>
          </a:xfrm>
        </p:grpSpPr>
        <p:sp>
          <p:nvSpPr>
            <p:cNvPr id="118827" name="Text Box 43">
              <a:extLst>
                <a:ext uri="{FF2B5EF4-FFF2-40B4-BE49-F238E27FC236}">
                  <a16:creationId xmlns:a16="http://schemas.microsoft.com/office/drawing/2014/main" id="{6D28AFEF-9762-4B92-B7E7-4716DB39F7F2}"/>
                </a:ext>
              </a:extLst>
            </p:cNvPr>
            <p:cNvSpPr txBox="1">
              <a:spLocks noChangeArrowheads="1"/>
            </p:cNvSpPr>
            <p:nvPr/>
          </p:nvSpPr>
          <p:spPr bwMode="auto">
            <a:xfrm>
              <a:off x="1272" y="2892"/>
              <a:ext cx="27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sz="1400" b="1" i="1">
                  <a:latin typeface="Arial" charset="0"/>
                </a:rPr>
                <a:t>x'</a:t>
              </a:r>
              <a:endParaRPr lang="el-GR" altLang="x-none" sz="1400" b="1" i="1">
                <a:latin typeface="Arial" charset="0"/>
              </a:endParaRPr>
            </a:p>
          </p:txBody>
        </p:sp>
        <p:grpSp>
          <p:nvGrpSpPr>
            <p:cNvPr id="38964" name="Group 44">
              <a:extLst>
                <a:ext uri="{FF2B5EF4-FFF2-40B4-BE49-F238E27FC236}">
                  <a16:creationId xmlns:a16="http://schemas.microsoft.com/office/drawing/2014/main" id="{0F3E7867-29BA-45A3-A4D4-7A22A1F7FE35}"/>
                </a:ext>
              </a:extLst>
            </p:cNvPr>
            <p:cNvGrpSpPr>
              <a:grpSpLocks/>
            </p:cNvGrpSpPr>
            <p:nvPr/>
          </p:nvGrpSpPr>
          <p:grpSpPr bwMode="auto">
            <a:xfrm>
              <a:off x="1334" y="985"/>
              <a:ext cx="2219" cy="2283"/>
              <a:chOff x="1334" y="985"/>
              <a:chExt cx="2219" cy="2283"/>
            </a:xfrm>
          </p:grpSpPr>
          <p:sp>
            <p:nvSpPr>
              <p:cNvPr id="118829" name="Line 45">
                <a:extLst>
                  <a:ext uri="{FF2B5EF4-FFF2-40B4-BE49-F238E27FC236}">
                    <a16:creationId xmlns:a16="http://schemas.microsoft.com/office/drawing/2014/main" id="{C7DCA86A-19C9-4C87-B286-82586BEC201C}"/>
                  </a:ext>
                </a:extLst>
              </p:cNvPr>
              <p:cNvSpPr>
                <a:spLocks noChangeShapeType="1"/>
              </p:cNvSpPr>
              <p:nvPr/>
            </p:nvSpPr>
            <p:spPr bwMode="auto">
              <a:xfrm flipV="1">
                <a:off x="1449" y="1315"/>
                <a:ext cx="2103" cy="1617"/>
              </a:xfrm>
              <a:prstGeom prst="line">
                <a:avLst/>
              </a:prstGeom>
              <a:noFill/>
              <a:ln w="9525">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30" name="Line 46">
                <a:extLst>
                  <a:ext uri="{FF2B5EF4-FFF2-40B4-BE49-F238E27FC236}">
                    <a16:creationId xmlns:a16="http://schemas.microsoft.com/office/drawing/2014/main" id="{2C6BB63A-E832-4DE2-9E0E-0B3268D81D47}"/>
                  </a:ext>
                </a:extLst>
              </p:cNvPr>
              <p:cNvSpPr>
                <a:spLocks noChangeShapeType="1"/>
              </p:cNvSpPr>
              <p:nvPr/>
            </p:nvSpPr>
            <p:spPr bwMode="auto">
              <a:xfrm flipH="1">
                <a:off x="1451" y="985"/>
                <a:ext cx="2102" cy="210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31" name="Line 47">
                <a:extLst>
                  <a:ext uri="{FF2B5EF4-FFF2-40B4-BE49-F238E27FC236}">
                    <a16:creationId xmlns:a16="http://schemas.microsoft.com/office/drawing/2014/main" id="{30AA83E1-C219-46AA-8AAF-FB639D6127CB}"/>
                  </a:ext>
                </a:extLst>
              </p:cNvPr>
              <p:cNvSpPr>
                <a:spLocks noChangeShapeType="1"/>
              </p:cNvSpPr>
              <p:nvPr/>
            </p:nvSpPr>
            <p:spPr bwMode="auto">
              <a:xfrm>
                <a:off x="1450" y="2929"/>
                <a:ext cx="0" cy="16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32" name="Text Box 48">
                <a:extLst>
                  <a:ext uri="{FF2B5EF4-FFF2-40B4-BE49-F238E27FC236}">
                    <a16:creationId xmlns:a16="http://schemas.microsoft.com/office/drawing/2014/main" id="{55107B69-A8D7-4AD5-9B6E-8F5A966523D0}"/>
                  </a:ext>
                </a:extLst>
              </p:cNvPr>
              <p:cNvSpPr txBox="1">
                <a:spLocks noChangeArrowheads="1"/>
              </p:cNvSpPr>
              <p:nvPr/>
            </p:nvSpPr>
            <p:spPr bwMode="auto">
              <a:xfrm>
                <a:off x="1334" y="3076"/>
                <a:ext cx="6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sz="1400" b="1">
                    <a:latin typeface="Arial" charset="0"/>
                  </a:rPr>
                  <a:t>D (</a:t>
                </a:r>
                <a:r>
                  <a:rPr lang="en-US" altLang="x-none" sz="1400" b="1" i="1">
                    <a:latin typeface="Arial" charset="0"/>
                  </a:rPr>
                  <a:t>x'</a:t>
                </a:r>
                <a:r>
                  <a:rPr lang="en-US" altLang="x-none" sz="1400" b="1">
                    <a:latin typeface="Arial" charset="0"/>
                  </a:rPr>
                  <a:t>,</a:t>
                </a:r>
                <a:r>
                  <a:rPr lang="en-US" altLang="x-none" sz="1400" b="1" i="1">
                    <a:latin typeface="Arial" charset="0"/>
                  </a:rPr>
                  <a:t>y'</a:t>
                </a:r>
                <a:r>
                  <a:rPr lang="en-US" altLang="x-none" sz="1400" b="1">
                    <a:latin typeface="Arial" charset="0"/>
                  </a:rPr>
                  <a:t>,0)</a:t>
                </a:r>
                <a:endParaRPr lang="el-GR" altLang="x-none" sz="1400" b="1">
                  <a:latin typeface="Arial" charset="0"/>
                </a:endParaRPr>
              </a:p>
            </p:txBody>
          </p:sp>
          <p:sp>
            <p:nvSpPr>
              <p:cNvPr id="118833" name="Text Box 49">
                <a:extLst>
                  <a:ext uri="{FF2B5EF4-FFF2-40B4-BE49-F238E27FC236}">
                    <a16:creationId xmlns:a16="http://schemas.microsoft.com/office/drawing/2014/main" id="{FB33090C-4F33-4B11-82B0-F08B2953C146}"/>
                  </a:ext>
                </a:extLst>
              </p:cNvPr>
              <p:cNvSpPr txBox="1">
                <a:spLocks noChangeArrowheads="1"/>
              </p:cNvSpPr>
              <p:nvPr/>
            </p:nvSpPr>
            <p:spPr bwMode="auto">
              <a:xfrm>
                <a:off x="1349" y="2748"/>
                <a:ext cx="26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sz="1400" b="1">
                    <a:latin typeface="Arial" charset="0"/>
                  </a:rPr>
                  <a:t>C</a:t>
                </a:r>
                <a:endParaRPr lang="el-GR" altLang="x-none" sz="1400" b="1">
                  <a:latin typeface="Arial" charset="0"/>
                </a:endParaRPr>
              </a:p>
            </p:txBody>
          </p:sp>
        </p:grpSp>
      </p:grpSp>
      <p:grpSp>
        <p:nvGrpSpPr>
          <p:cNvPr id="118834" name="Group 50">
            <a:extLst>
              <a:ext uri="{FF2B5EF4-FFF2-40B4-BE49-F238E27FC236}">
                <a16:creationId xmlns:a16="http://schemas.microsoft.com/office/drawing/2014/main" id="{9765CDE6-A29C-47DB-BB6B-096781FD81F9}"/>
              </a:ext>
            </a:extLst>
          </p:cNvPr>
          <p:cNvGrpSpPr>
            <a:grpSpLocks/>
          </p:cNvGrpSpPr>
          <p:nvPr/>
        </p:nvGrpSpPr>
        <p:grpSpPr bwMode="auto">
          <a:xfrm>
            <a:off x="4010025" y="1836738"/>
            <a:ext cx="3073400" cy="3052762"/>
            <a:chOff x="1517" y="1094"/>
            <a:chExt cx="1936" cy="1923"/>
          </a:xfrm>
        </p:grpSpPr>
        <p:grpSp>
          <p:nvGrpSpPr>
            <p:cNvPr id="38940" name="Group 51">
              <a:extLst>
                <a:ext uri="{FF2B5EF4-FFF2-40B4-BE49-F238E27FC236}">
                  <a16:creationId xmlns:a16="http://schemas.microsoft.com/office/drawing/2014/main" id="{4ED56451-76A1-4769-BBA8-33278A669C7B}"/>
                </a:ext>
              </a:extLst>
            </p:cNvPr>
            <p:cNvGrpSpPr>
              <a:grpSpLocks/>
            </p:cNvGrpSpPr>
            <p:nvPr/>
          </p:nvGrpSpPr>
          <p:grpSpPr bwMode="auto">
            <a:xfrm>
              <a:off x="1517" y="2501"/>
              <a:ext cx="497" cy="516"/>
              <a:chOff x="1517" y="2501"/>
              <a:chExt cx="497" cy="516"/>
            </a:xfrm>
          </p:grpSpPr>
          <p:sp>
            <p:nvSpPr>
              <p:cNvPr id="118836" name="Line 52">
                <a:extLst>
                  <a:ext uri="{FF2B5EF4-FFF2-40B4-BE49-F238E27FC236}">
                    <a16:creationId xmlns:a16="http://schemas.microsoft.com/office/drawing/2014/main" id="{1EB13378-7625-43A2-8544-6F4F6EE841F7}"/>
                  </a:ext>
                </a:extLst>
              </p:cNvPr>
              <p:cNvSpPr>
                <a:spLocks noChangeShapeType="1"/>
              </p:cNvSpPr>
              <p:nvPr/>
            </p:nvSpPr>
            <p:spPr bwMode="auto">
              <a:xfrm>
                <a:off x="2014" y="2501"/>
                <a:ext cx="0" cy="24"/>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37" name="Line 53">
                <a:extLst>
                  <a:ext uri="{FF2B5EF4-FFF2-40B4-BE49-F238E27FC236}">
                    <a16:creationId xmlns:a16="http://schemas.microsoft.com/office/drawing/2014/main" id="{1F7580E6-8D24-48B0-BE9C-A5A8749D27C3}"/>
                  </a:ext>
                </a:extLst>
              </p:cNvPr>
              <p:cNvSpPr>
                <a:spLocks noChangeShapeType="1"/>
              </p:cNvSpPr>
              <p:nvPr/>
            </p:nvSpPr>
            <p:spPr bwMode="auto">
              <a:xfrm>
                <a:off x="1946" y="2551"/>
                <a:ext cx="0" cy="41"/>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38" name="Line 54">
                <a:extLst>
                  <a:ext uri="{FF2B5EF4-FFF2-40B4-BE49-F238E27FC236}">
                    <a16:creationId xmlns:a16="http://schemas.microsoft.com/office/drawing/2014/main" id="{881688AC-7198-4AD9-B2CD-6BF64AE9CE0B}"/>
                  </a:ext>
                </a:extLst>
              </p:cNvPr>
              <p:cNvSpPr>
                <a:spLocks noChangeShapeType="1"/>
              </p:cNvSpPr>
              <p:nvPr/>
            </p:nvSpPr>
            <p:spPr bwMode="auto">
              <a:xfrm>
                <a:off x="1862" y="2615"/>
                <a:ext cx="0" cy="59"/>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39" name="Line 55">
                <a:extLst>
                  <a:ext uri="{FF2B5EF4-FFF2-40B4-BE49-F238E27FC236}">
                    <a16:creationId xmlns:a16="http://schemas.microsoft.com/office/drawing/2014/main" id="{FC58F1DA-D4ED-4B88-BA5B-266C5DB63329}"/>
                  </a:ext>
                </a:extLst>
              </p:cNvPr>
              <p:cNvSpPr>
                <a:spLocks noChangeShapeType="1"/>
              </p:cNvSpPr>
              <p:nvPr/>
            </p:nvSpPr>
            <p:spPr bwMode="auto">
              <a:xfrm>
                <a:off x="1783" y="2674"/>
                <a:ext cx="0" cy="79"/>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40" name="Line 56">
                <a:extLst>
                  <a:ext uri="{FF2B5EF4-FFF2-40B4-BE49-F238E27FC236}">
                    <a16:creationId xmlns:a16="http://schemas.microsoft.com/office/drawing/2014/main" id="{168237F5-386A-4FE4-A36E-208E1E2FCB16}"/>
                  </a:ext>
                </a:extLst>
              </p:cNvPr>
              <p:cNvSpPr>
                <a:spLocks noChangeShapeType="1"/>
              </p:cNvSpPr>
              <p:nvPr/>
            </p:nvSpPr>
            <p:spPr bwMode="auto">
              <a:xfrm>
                <a:off x="1709" y="2736"/>
                <a:ext cx="0" cy="94"/>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41" name="Line 57">
                <a:extLst>
                  <a:ext uri="{FF2B5EF4-FFF2-40B4-BE49-F238E27FC236}">
                    <a16:creationId xmlns:a16="http://schemas.microsoft.com/office/drawing/2014/main" id="{B2DF916B-A6E7-4C33-B3F1-53AFF9632956}"/>
                  </a:ext>
                </a:extLst>
              </p:cNvPr>
              <p:cNvSpPr>
                <a:spLocks noChangeShapeType="1"/>
              </p:cNvSpPr>
              <p:nvPr/>
            </p:nvSpPr>
            <p:spPr bwMode="auto">
              <a:xfrm>
                <a:off x="1622" y="2806"/>
                <a:ext cx="0" cy="115"/>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42" name="Line 58">
                <a:extLst>
                  <a:ext uri="{FF2B5EF4-FFF2-40B4-BE49-F238E27FC236}">
                    <a16:creationId xmlns:a16="http://schemas.microsoft.com/office/drawing/2014/main" id="{45E76308-2195-4EDF-9759-5BF9DBE4F997}"/>
                  </a:ext>
                </a:extLst>
              </p:cNvPr>
              <p:cNvSpPr>
                <a:spLocks noChangeShapeType="1"/>
              </p:cNvSpPr>
              <p:nvPr/>
            </p:nvSpPr>
            <p:spPr bwMode="auto">
              <a:xfrm>
                <a:off x="1517" y="2885"/>
                <a:ext cx="0" cy="132"/>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grpSp>
        <p:grpSp>
          <p:nvGrpSpPr>
            <p:cNvPr id="38941" name="Group 59">
              <a:extLst>
                <a:ext uri="{FF2B5EF4-FFF2-40B4-BE49-F238E27FC236}">
                  <a16:creationId xmlns:a16="http://schemas.microsoft.com/office/drawing/2014/main" id="{E52D2416-26FB-45C6-84B3-43266B06AE04}"/>
                </a:ext>
              </a:extLst>
            </p:cNvPr>
            <p:cNvGrpSpPr>
              <a:grpSpLocks/>
            </p:cNvGrpSpPr>
            <p:nvPr/>
          </p:nvGrpSpPr>
          <p:grpSpPr bwMode="auto">
            <a:xfrm>
              <a:off x="2348" y="1094"/>
              <a:ext cx="1105" cy="1147"/>
              <a:chOff x="2348" y="1094"/>
              <a:chExt cx="1105" cy="1147"/>
            </a:xfrm>
          </p:grpSpPr>
          <p:sp>
            <p:nvSpPr>
              <p:cNvPr id="118844" name="Line 60">
                <a:extLst>
                  <a:ext uri="{FF2B5EF4-FFF2-40B4-BE49-F238E27FC236}">
                    <a16:creationId xmlns:a16="http://schemas.microsoft.com/office/drawing/2014/main" id="{39CA20A8-6921-415B-AEB4-9361FB2164A5}"/>
                  </a:ext>
                </a:extLst>
              </p:cNvPr>
              <p:cNvSpPr>
                <a:spLocks noChangeShapeType="1"/>
              </p:cNvSpPr>
              <p:nvPr/>
            </p:nvSpPr>
            <p:spPr bwMode="auto">
              <a:xfrm>
                <a:off x="2348" y="2198"/>
                <a:ext cx="0" cy="43"/>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45" name="Line 61">
                <a:extLst>
                  <a:ext uri="{FF2B5EF4-FFF2-40B4-BE49-F238E27FC236}">
                    <a16:creationId xmlns:a16="http://schemas.microsoft.com/office/drawing/2014/main" id="{5208B9DC-CDA8-4153-A76E-C4D743C9AA17}"/>
                  </a:ext>
                </a:extLst>
              </p:cNvPr>
              <p:cNvSpPr>
                <a:spLocks noChangeShapeType="1"/>
              </p:cNvSpPr>
              <p:nvPr/>
            </p:nvSpPr>
            <p:spPr bwMode="auto">
              <a:xfrm>
                <a:off x="2434" y="2105"/>
                <a:ext cx="0" cy="67"/>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46" name="Line 62">
                <a:extLst>
                  <a:ext uri="{FF2B5EF4-FFF2-40B4-BE49-F238E27FC236}">
                    <a16:creationId xmlns:a16="http://schemas.microsoft.com/office/drawing/2014/main" id="{04161420-5EC2-4328-B1A3-9AD77290158A}"/>
                  </a:ext>
                </a:extLst>
              </p:cNvPr>
              <p:cNvSpPr>
                <a:spLocks noChangeShapeType="1"/>
              </p:cNvSpPr>
              <p:nvPr/>
            </p:nvSpPr>
            <p:spPr bwMode="auto">
              <a:xfrm>
                <a:off x="2518" y="2023"/>
                <a:ext cx="0" cy="84"/>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47" name="Line 63">
                <a:extLst>
                  <a:ext uri="{FF2B5EF4-FFF2-40B4-BE49-F238E27FC236}">
                    <a16:creationId xmlns:a16="http://schemas.microsoft.com/office/drawing/2014/main" id="{49D6DB94-4C7E-4B6F-A708-DFA302F039FC}"/>
                  </a:ext>
                </a:extLst>
              </p:cNvPr>
              <p:cNvSpPr>
                <a:spLocks noChangeShapeType="1"/>
              </p:cNvSpPr>
              <p:nvPr/>
            </p:nvSpPr>
            <p:spPr bwMode="auto">
              <a:xfrm>
                <a:off x="2597" y="1946"/>
                <a:ext cx="0" cy="99"/>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48" name="Line 64">
                <a:extLst>
                  <a:ext uri="{FF2B5EF4-FFF2-40B4-BE49-F238E27FC236}">
                    <a16:creationId xmlns:a16="http://schemas.microsoft.com/office/drawing/2014/main" id="{44DA4710-3092-46D8-9759-0E970B2AC2C5}"/>
                  </a:ext>
                </a:extLst>
              </p:cNvPr>
              <p:cNvSpPr>
                <a:spLocks noChangeShapeType="1"/>
              </p:cNvSpPr>
              <p:nvPr/>
            </p:nvSpPr>
            <p:spPr bwMode="auto">
              <a:xfrm>
                <a:off x="2678" y="1865"/>
                <a:ext cx="0" cy="117"/>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49" name="Line 65">
                <a:extLst>
                  <a:ext uri="{FF2B5EF4-FFF2-40B4-BE49-F238E27FC236}">
                    <a16:creationId xmlns:a16="http://schemas.microsoft.com/office/drawing/2014/main" id="{E65C689C-BB66-431D-90AA-658BEC623474}"/>
                  </a:ext>
                </a:extLst>
              </p:cNvPr>
              <p:cNvSpPr>
                <a:spLocks noChangeShapeType="1"/>
              </p:cNvSpPr>
              <p:nvPr/>
            </p:nvSpPr>
            <p:spPr bwMode="auto">
              <a:xfrm>
                <a:off x="2760" y="1776"/>
                <a:ext cx="0" cy="146"/>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50" name="Line 66">
                <a:extLst>
                  <a:ext uri="{FF2B5EF4-FFF2-40B4-BE49-F238E27FC236}">
                    <a16:creationId xmlns:a16="http://schemas.microsoft.com/office/drawing/2014/main" id="{3E2611BE-320B-4D0F-9653-D8C4407394BA}"/>
                  </a:ext>
                </a:extLst>
              </p:cNvPr>
              <p:cNvSpPr>
                <a:spLocks noChangeShapeType="1"/>
              </p:cNvSpPr>
              <p:nvPr/>
            </p:nvSpPr>
            <p:spPr bwMode="auto">
              <a:xfrm>
                <a:off x="2837" y="1704"/>
                <a:ext cx="0" cy="156"/>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51" name="Line 67">
                <a:extLst>
                  <a:ext uri="{FF2B5EF4-FFF2-40B4-BE49-F238E27FC236}">
                    <a16:creationId xmlns:a16="http://schemas.microsoft.com/office/drawing/2014/main" id="{AFA3D9FB-1B01-42C9-B10F-7FEC0B636C3C}"/>
                  </a:ext>
                </a:extLst>
              </p:cNvPr>
              <p:cNvSpPr>
                <a:spLocks noChangeShapeType="1"/>
              </p:cNvSpPr>
              <p:nvPr/>
            </p:nvSpPr>
            <p:spPr bwMode="auto">
              <a:xfrm>
                <a:off x="2915" y="1638"/>
                <a:ext cx="0" cy="157"/>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52" name="Line 68">
                <a:extLst>
                  <a:ext uri="{FF2B5EF4-FFF2-40B4-BE49-F238E27FC236}">
                    <a16:creationId xmlns:a16="http://schemas.microsoft.com/office/drawing/2014/main" id="{740415A1-B854-4F5A-8CAC-69FCD8716CA6}"/>
                  </a:ext>
                </a:extLst>
              </p:cNvPr>
              <p:cNvSpPr>
                <a:spLocks noChangeShapeType="1"/>
              </p:cNvSpPr>
              <p:nvPr/>
            </p:nvSpPr>
            <p:spPr bwMode="auto">
              <a:xfrm>
                <a:off x="2998" y="1549"/>
                <a:ext cx="0" cy="182"/>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53" name="Line 69">
                <a:extLst>
                  <a:ext uri="{FF2B5EF4-FFF2-40B4-BE49-F238E27FC236}">
                    <a16:creationId xmlns:a16="http://schemas.microsoft.com/office/drawing/2014/main" id="{3040FA16-9FF1-4B54-A6D5-9075AFA6DB87}"/>
                  </a:ext>
                </a:extLst>
              </p:cNvPr>
              <p:cNvSpPr>
                <a:spLocks noChangeShapeType="1"/>
              </p:cNvSpPr>
              <p:nvPr/>
            </p:nvSpPr>
            <p:spPr bwMode="auto">
              <a:xfrm>
                <a:off x="3085" y="1459"/>
                <a:ext cx="0" cy="208"/>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54" name="Line 70">
                <a:extLst>
                  <a:ext uri="{FF2B5EF4-FFF2-40B4-BE49-F238E27FC236}">
                    <a16:creationId xmlns:a16="http://schemas.microsoft.com/office/drawing/2014/main" id="{D3E54BCE-C0D0-493C-9EC4-975FF24B9762}"/>
                  </a:ext>
                </a:extLst>
              </p:cNvPr>
              <p:cNvSpPr>
                <a:spLocks noChangeShapeType="1"/>
              </p:cNvSpPr>
              <p:nvPr/>
            </p:nvSpPr>
            <p:spPr bwMode="auto">
              <a:xfrm>
                <a:off x="3184" y="1363"/>
                <a:ext cx="0" cy="227"/>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55" name="Line 71">
                <a:extLst>
                  <a:ext uri="{FF2B5EF4-FFF2-40B4-BE49-F238E27FC236}">
                    <a16:creationId xmlns:a16="http://schemas.microsoft.com/office/drawing/2014/main" id="{04415577-7B91-4A3D-98B5-5A9A33491F48}"/>
                  </a:ext>
                </a:extLst>
              </p:cNvPr>
              <p:cNvSpPr>
                <a:spLocks noChangeShapeType="1"/>
              </p:cNvSpPr>
              <p:nvPr/>
            </p:nvSpPr>
            <p:spPr bwMode="auto">
              <a:xfrm>
                <a:off x="3267" y="1274"/>
                <a:ext cx="0" cy="256"/>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56" name="Line 72">
                <a:extLst>
                  <a:ext uri="{FF2B5EF4-FFF2-40B4-BE49-F238E27FC236}">
                    <a16:creationId xmlns:a16="http://schemas.microsoft.com/office/drawing/2014/main" id="{F4996C65-1157-4A49-B029-A528E81485BF}"/>
                  </a:ext>
                </a:extLst>
              </p:cNvPr>
              <p:cNvSpPr>
                <a:spLocks noChangeShapeType="1"/>
              </p:cNvSpPr>
              <p:nvPr/>
            </p:nvSpPr>
            <p:spPr bwMode="auto">
              <a:xfrm>
                <a:off x="3354" y="1197"/>
                <a:ext cx="0" cy="259"/>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57" name="Line 73">
                <a:extLst>
                  <a:ext uri="{FF2B5EF4-FFF2-40B4-BE49-F238E27FC236}">
                    <a16:creationId xmlns:a16="http://schemas.microsoft.com/office/drawing/2014/main" id="{265383F4-2C5E-4967-BB77-1248B77358FB}"/>
                  </a:ext>
                </a:extLst>
              </p:cNvPr>
              <p:cNvSpPr>
                <a:spLocks noChangeShapeType="1"/>
              </p:cNvSpPr>
              <p:nvPr/>
            </p:nvSpPr>
            <p:spPr bwMode="auto">
              <a:xfrm>
                <a:off x="3453" y="1094"/>
                <a:ext cx="0" cy="288"/>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grpSp>
      </p:grpSp>
      <p:grpSp>
        <p:nvGrpSpPr>
          <p:cNvPr id="118858" name="Group 74">
            <a:extLst>
              <a:ext uri="{FF2B5EF4-FFF2-40B4-BE49-F238E27FC236}">
                <a16:creationId xmlns:a16="http://schemas.microsoft.com/office/drawing/2014/main" id="{08162C1F-7F75-48FE-984E-CB9E057F9BCB}"/>
              </a:ext>
            </a:extLst>
          </p:cNvPr>
          <p:cNvGrpSpPr>
            <a:grpSpLocks/>
          </p:cNvGrpSpPr>
          <p:nvPr/>
        </p:nvGrpSpPr>
        <p:grpSpPr bwMode="auto">
          <a:xfrm>
            <a:off x="4565650" y="4679951"/>
            <a:ext cx="2552700" cy="538163"/>
            <a:chOff x="1867" y="2885"/>
            <a:chExt cx="1608" cy="339"/>
          </a:xfrm>
        </p:grpSpPr>
        <p:grpSp>
          <p:nvGrpSpPr>
            <p:cNvPr id="38935" name="Group 75">
              <a:extLst>
                <a:ext uri="{FF2B5EF4-FFF2-40B4-BE49-F238E27FC236}">
                  <a16:creationId xmlns:a16="http://schemas.microsoft.com/office/drawing/2014/main" id="{DCAF0AE0-ED7D-4BB1-97D7-03C05DD595C9}"/>
                </a:ext>
              </a:extLst>
            </p:cNvPr>
            <p:cNvGrpSpPr>
              <a:grpSpLocks/>
            </p:cNvGrpSpPr>
            <p:nvPr/>
          </p:nvGrpSpPr>
          <p:grpSpPr bwMode="auto">
            <a:xfrm>
              <a:off x="1867" y="2885"/>
              <a:ext cx="1608" cy="339"/>
              <a:chOff x="1867" y="2885"/>
              <a:chExt cx="1608" cy="339"/>
            </a:xfrm>
          </p:grpSpPr>
          <p:sp>
            <p:nvSpPr>
              <p:cNvPr id="118860" name="Text Box 76">
                <a:extLst>
                  <a:ext uri="{FF2B5EF4-FFF2-40B4-BE49-F238E27FC236}">
                    <a16:creationId xmlns:a16="http://schemas.microsoft.com/office/drawing/2014/main" id="{4976C6B9-F481-40C0-ABCA-AEE33D0CD333}"/>
                  </a:ext>
                </a:extLst>
              </p:cNvPr>
              <p:cNvSpPr txBox="1">
                <a:spLocks noChangeArrowheads="1"/>
              </p:cNvSpPr>
              <p:nvPr/>
            </p:nvSpPr>
            <p:spPr bwMode="auto">
              <a:xfrm>
                <a:off x="2261" y="3032"/>
                <a:ext cx="121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sz="1400" b="1" i="1">
                    <a:solidFill>
                      <a:srgbClr val="008000"/>
                    </a:solidFill>
                    <a:latin typeface="Arial" charset="0"/>
                  </a:rPr>
                  <a:t>αρχή αξόνων</a:t>
                </a:r>
              </a:p>
            </p:txBody>
          </p:sp>
          <p:sp>
            <p:nvSpPr>
              <p:cNvPr id="118861" name="Line 77">
                <a:extLst>
                  <a:ext uri="{FF2B5EF4-FFF2-40B4-BE49-F238E27FC236}">
                    <a16:creationId xmlns:a16="http://schemas.microsoft.com/office/drawing/2014/main" id="{A3D3FF31-6FF3-4F52-87FE-7114F05DC28B}"/>
                  </a:ext>
                </a:extLst>
              </p:cNvPr>
              <p:cNvSpPr>
                <a:spLocks noChangeShapeType="1"/>
              </p:cNvSpPr>
              <p:nvPr/>
            </p:nvSpPr>
            <p:spPr bwMode="auto">
              <a:xfrm flipH="1" flipV="1">
                <a:off x="2070" y="3010"/>
                <a:ext cx="218" cy="113"/>
              </a:xfrm>
              <a:prstGeom prst="line">
                <a:avLst/>
              </a:prstGeom>
              <a:noFill/>
              <a:ln w="9525">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62" name="Text Box 78">
                <a:extLst>
                  <a:ext uri="{FF2B5EF4-FFF2-40B4-BE49-F238E27FC236}">
                    <a16:creationId xmlns:a16="http://schemas.microsoft.com/office/drawing/2014/main" id="{4DABE09F-A5C5-4AF8-AD19-AF4D9F32AF80}"/>
                  </a:ext>
                </a:extLst>
              </p:cNvPr>
              <p:cNvSpPr txBox="1">
                <a:spLocks noChangeArrowheads="1"/>
              </p:cNvSpPr>
              <p:nvPr/>
            </p:nvSpPr>
            <p:spPr bwMode="auto">
              <a:xfrm>
                <a:off x="1867" y="2885"/>
                <a:ext cx="26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sz="1400" b="1">
                    <a:latin typeface="Arial" charset="0"/>
                  </a:rPr>
                  <a:t>O</a:t>
                </a:r>
                <a:endParaRPr lang="el-GR" altLang="x-none" sz="1400" b="1">
                  <a:latin typeface="Arial" charset="0"/>
                </a:endParaRPr>
              </a:p>
            </p:txBody>
          </p:sp>
        </p:grpSp>
        <p:sp>
          <p:nvSpPr>
            <p:cNvPr id="118863" name="Oval 79">
              <a:extLst>
                <a:ext uri="{FF2B5EF4-FFF2-40B4-BE49-F238E27FC236}">
                  <a16:creationId xmlns:a16="http://schemas.microsoft.com/office/drawing/2014/main" id="{1DCC0C36-0271-441B-90DA-A6AC912AC34E}"/>
                </a:ext>
              </a:extLst>
            </p:cNvPr>
            <p:cNvSpPr>
              <a:spLocks noChangeAspect="1" noChangeArrowheads="1"/>
            </p:cNvSpPr>
            <p:nvPr/>
          </p:nvSpPr>
          <p:spPr bwMode="auto">
            <a:xfrm>
              <a:off x="1871" y="2917"/>
              <a:ext cx="34" cy="34"/>
            </a:xfrm>
            <a:prstGeom prst="ellipse">
              <a:avLst/>
            </a:prstGeom>
            <a:solidFill>
              <a:srgbClr val="0033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Arial" charset="0"/>
              </a:endParaRPr>
            </a:p>
          </p:txBody>
        </p:sp>
      </p:grpSp>
      <p:grpSp>
        <p:nvGrpSpPr>
          <p:cNvPr id="38922" name="Group 98">
            <a:extLst>
              <a:ext uri="{FF2B5EF4-FFF2-40B4-BE49-F238E27FC236}">
                <a16:creationId xmlns:a16="http://schemas.microsoft.com/office/drawing/2014/main" id="{4B665281-F41B-4B2C-9090-7D233FBA9515}"/>
              </a:ext>
            </a:extLst>
          </p:cNvPr>
          <p:cNvGrpSpPr>
            <a:grpSpLocks/>
          </p:cNvGrpSpPr>
          <p:nvPr/>
        </p:nvGrpSpPr>
        <p:grpSpPr bwMode="auto">
          <a:xfrm>
            <a:off x="2414589" y="5641975"/>
            <a:ext cx="7805737" cy="977900"/>
            <a:chOff x="561" y="3554"/>
            <a:chExt cx="4917" cy="616"/>
          </a:xfrm>
        </p:grpSpPr>
        <p:sp>
          <p:nvSpPr>
            <p:cNvPr id="118865" name="Text Box 81">
              <a:extLst>
                <a:ext uri="{FF2B5EF4-FFF2-40B4-BE49-F238E27FC236}">
                  <a16:creationId xmlns:a16="http://schemas.microsoft.com/office/drawing/2014/main" id="{2C88A17C-8CA5-47B9-9D49-31F8115FC8C4}"/>
                </a:ext>
              </a:extLst>
            </p:cNvPr>
            <p:cNvSpPr txBox="1">
              <a:spLocks noChangeArrowheads="1"/>
            </p:cNvSpPr>
            <p:nvPr/>
          </p:nvSpPr>
          <p:spPr bwMode="auto">
            <a:xfrm>
              <a:off x="561" y="3554"/>
              <a:ext cx="4917"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a:latin typeface="Arial" charset="0"/>
                </a:rPr>
                <a:t>Από τα όμοια τρίγωνα</a:t>
              </a:r>
              <a:r>
                <a:rPr lang="en-US" altLang="x-none">
                  <a:latin typeface="Arial" charset="0"/>
                </a:rPr>
                <a:t> ABK, KCD </a:t>
              </a:r>
              <a:r>
                <a:rPr lang="el-GR" altLang="x-none">
                  <a:latin typeface="Arial" charset="0"/>
                </a:rPr>
                <a:t>και</a:t>
              </a:r>
              <a:r>
                <a:rPr lang="en-US" altLang="x-none">
                  <a:latin typeface="Arial" charset="0"/>
                </a:rPr>
                <a:t> AKA', KOC </a:t>
              </a:r>
              <a:r>
                <a:rPr lang="el-GR" altLang="x-none">
                  <a:latin typeface="Arial" charset="0"/>
                </a:rPr>
                <a:t>έχουμε</a:t>
              </a:r>
              <a:r>
                <a:rPr lang="en-US" altLang="x-none">
                  <a:latin typeface="Arial" charset="0"/>
                </a:rPr>
                <a:t>:  </a:t>
              </a:r>
            </a:p>
            <a:p>
              <a:pPr eaLnBrk="1" hangingPunct="1">
                <a:spcBef>
                  <a:spcPct val="50000"/>
                </a:spcBef>
                <a:defRPr/>
              </a:pPr>
              <a:r>
                <a:rPr lang="el-GR" altLang="x-none" i="1">
                  <a:latin typeface="Arial" charset="0"/>
                </a:rPr>
                <a:t>Προοπτικός μετασχηματισμός</a:t>
              </a:r>
              <a:r>
                <a:rPr lang="en-US" altLang="x-none">
                  <a:latin typeface="Arial" charset="0"/>
                </a:rPr>
                <a:t>:   (</a:t>
              </a:r>
              <a:r>
                <a:rPr lang="en-US" altLang="x-none" i="1">
                  <a:latin typeface="Arial" charset="0"/>
                </a:rPr>
                <a:t>x'</a:t>
              </a:r>
              <a:r>
                <a:rPr lang="en-US" altLang="x-none">
                  <a:latin typeface="Arial" charset="0"/>
                </a:rPr>
                <a:t>, </a:t>
              </a:r>
              <a:r>
                <a:rPr lang="en-US" altLang="x-none" i="1">
                  <a:latin typeface="Arial" charset="0"/>
                </a:rPr>
                <a:t>y'</a:t>
              </a:r>
              <a:r>
                <a:rPr lang="en-US" altLang="x-none">
                  <a:latin typeface="Arial" charset="0"/>
                </a:rPr>
                <a:t>, </a:t>
              </a:r>
              <a:r>
                <a:rPr lang="en-US" altLang="x-none" i="1">
                  <a:latin typeface="Arial" charset="0"/>
                </a:rPr>
                <a:t>z'</a:t>
              </a:r>
              <a:r>
                <a:rPr lang="en-US" altLang="x-none">
                  <a:latin typeface="Arial" charset="0"/>
                </a:rPr>
                <a:t>) = (          </a:t>
              </a:r>
              <a:r>
                <a:rPr lang="en-US" altLang="x-none" i="1">
                  <a:latin typeface="Arial" charset="0"/>
                </a:rPr>
                <a:t>x, </a:t>
              </a:r>
              <a:r>
                <a:rPr lang="en-US" altLang="x-none">
                  <a:latin typeface="Arial" charset="0"/>
                </a:rPr>
                <a:t>          </a:t>
              </a:r>
              <a:r>
                <a:rPr lang="en-US" altLang="x-none" i="1">
                  <a:latin typeface="Arial" charset="0"/>
                </a:rPr>
                <a:t>y</a:t>
              </a:r>
              <a:r>
                <a:rPr lang="en-US" altLang="x-none">
                  <a:latin typeface="Arial" charset="0"/>
                </a:rPr>
                <a:t>,           </a:t>
              </a:r>
              <a:r>
                <a:rPr lang="en-US" altLang="x-none" i="1">
                  <a:latin typeface="Arial" charset="0"/>
                </a:rPr>
                <a:t>z </a:t>
              </a:r>
              <a:r>
                <a:rPr lang="en-US" altLang="x-none">
                  <a:latin typeface="Arial" charset="0"/>
                </a:rPr>
                <a:t>)</a:t>
              </a:r>
              <a:endParaRPr lang="el-GR" altLang="x-none">
                <a:latin typeface="Arial" charset="0"/>
              </a:endParaRPr>
            </a:p>
          </p:txBody>
        </p:sp>
        <p:sp>
          <p:nvSpPr>
            <p:cNvPr id="118868" name="Text Box 84">
              <a:extLst>
                <a:ext uri="{FF2B5EF4-FFF2-40B4-BE49-F238E27FC236}">
                  <a16:creationId xmlns:a16="http://schemas.microsoft.com/office/drawing/2014/main" id="{7633AB52-F513-4BBD-B13E-B988F1664ACD}"/>
                </a:ext>
              </a:extLst>
            </p:cNvPr>
            <p:cNvSpPr txBox="1">
              <a:spLocks noChangeArrowheads="1"/>
            </p:cNvSpPr>
            <p:nvPr/>
          </p:nvSpPr>
          <p:spPr bwMode="auto">
            <a:xfrm>
              <a:off x="3551" y="3723"/>
              <a:ext cx="2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i="1">
                  <a:latin typeface="Arial" charset="0"/>
                </a:rPr>
                <a:t>f</a:t>
              </a:r>
              <a:endParaRPr lang="el-GR" altLang="x-none" i="1">
                <a:latin typeface="Arial" charset="0"/>
              </a:endParaRPr>
            </a:p>
          </p:txBody>
        </p:sp>
        <p:sp>
          <p:nvSpPr>
            <p:cNvPr id="118869" name="Text Box 85">
              <a:extLst>
                <a:ext uri="{FF2B5EF4-FFF2-40B4-BE49-F238E27FC236}">
                  <a16:creationId xmlns:a16="http://schemas.microsoft.com/office/drawing/2014/main" id="{6A3A6B30-3901-4A02-A076-95C35C26B59C}"/>
                </a:ext>
              </a:extLst>
            </p:cNvPr>
            <p:cNvSpPr txBox="1">
              <a:spLocks noChangeArrowheads="1"/>
            </p:cNvSpPr>
            <p:nvPr/>
          </p:nvSpPr>
          <p:spPr bwMode="auto">
            <a:xfrm>
              <a:off x="3435" y="3936"/>
              <a:ext cx="41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i="1">
                  <a:latin typeface="Arial" charset="0"/>
                </a:rPr>
                <a:t>f - z</a:t>
              </a:r>
              <a:endParaRPr lang="el-GR" altLang="x-none" i="1">
                <a:latin typeface="Arial" charset="0"/>
              </a:endParaRPr>
            </a:p>
          </p:txBody>
        </p:sp>
        <p:sp>
          <p:nvSpPr>
            <p:cNvPr id="118870" name="Line 86">
              <a:extLst>
                <a:ext uri="{FF2B5EF4-FFF2-40B4-BE49-F238E27FC236}">
                  <a16:creationId xmlns:a16="http://schemas.microsoft.com/office/drawing/2014/main" id="{0A2F5100-E80A-4E97-A677-26F13CC25B82}"/>
                </a:ext>
              </a:extLst>
            </p:cNvPr>
            <p:cNvSpPr>
              <a:spLocks noChangeShapeType="1"/>
            </p:cNvSpPr>
            <p:nvPr/>
          </p:nvSpPr>
          <p:spPr bwMode="auto">
            <a:xfrm>
              <a:off x="3481" y="3948"/>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72" name="Text Box 88">
              <a:extLst>
                <a:ext uri="{FF2B5EF4-FFF2-40B4-BE49-F238E27FC236}">
                  <a16:creationId xmlns:a16="http://schemas.microsoft.com/office/drawing/2014/main" id="{69A09A3C-695A-4C96-96BD-68C57F433934}"/>
                </a:ext>
              </a:extLst>
            </p:cNvPr>
            <p:cNvSpPr txBox="1">
              <a:spLocks noChangeArrowheads="1"/>
            </p:cNvSpPr>
            <p:nvPr/>
          </p:nvSpPr>
          <p:spPr bwMode="auto">
            <a:xfrm>
              <a:off x="4079" y="3726"/>
              <a:ext cx="2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i="1">
                  <a:latin typeface="Arial" charset="0"/>
                </a:rPr>
                <a:t>f</a:t>
              </a:r>
              <a:endParaRPr lang="el-GR" altLang="x-none" i="1">
                <a:latin typeface="Arial" charset="0"/>
              </a:endParaRPr>
            </a:p>
          </p:txBody>
        </p:sp>
        <p:sp>
          <p:nvSpPr>
            <p:cNvPr id="118873" name="Text Box 89">
              <a:extLst>
                <a:ext uri="{FF2B5EF4-FFF2-40B4-BE49-F238E27FC236}">
                  <a16:creationId xmlns:a16="http://schemas.microsoft.com/office/drawing/2014/main" id="{1C4D186A-B9AA-42FA-BD9E-48BF4C3EB7B8}"/>
                </a:ext>
              </a:extLst>
            </p:cNvPr>
            <p:cNvSpPr txBox="1">
              <a:spLocks noChangeArrowheads="1"/>
            </p:cNvSpPr>
            <p:nvPr/>
          </p:nvSpPr>
          <p:spPr bwMode="auto">
            <a:xfrm>
              <a:off x="3963" y="3939"/>
              <a:ext cx="41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i="1">
                  <a:latin typeface="Arial" charset="0"/>
                </a:rPr>
                <a:t>f - z</a:t>
              </a:r>
              <a:endParaRPr lang="el-GR" altLang="x-none" i="1">
                <a:latin typeface="Arial" charset="0"/>
              </a:endParaRPr>
            </a:p>
          </p:txBody>
        </p:sp>
        <p:sp>
          <p:nvSpPr>
            <p:cNvPr id="118874" name="Line 90">
              <a:extLst>
                <a:ext uri="{FF2B5EF4-FFF2-40B4-BE49-F238E27FC236}">
                  <a16:creationId xmlns:a16="http://schemas.microsoft.com/office/drawing/2014/main" id="{F99987AD-50C0-4C29-9584-96802299FCD3}"/>
                </a:ext>
              </a:extLst>
            </p:cNvPr>
            <p:cNvSpPr>
              <a:spLocks noChangeShapeType="1"/>
            </p:cNvSpPr>
            <p:nvPr/>
          </p:nvSpPr>
          <p:spPr bwMode="auto">
            <a:xfrm>
              <a:off x="4009" y="3951"/>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118876" name="Text Box 92">
              <a:extLst>
                <a:ext uri="{FF2B5EF4-FFF2-40B4-BE49-F238E27FC236}">
                  <a16:creationId xmlns:a16="http://schemas.microsoft.com/office/drawing/2014/main" id="{6FAFD524-5F10-4B50-947F-C9AEC581EA9F}"/>
                </a:ext>
              </a:extLst>
            </p:cNvPr>
            <p:cNvSpPr txBox="1">
              <a:spLocks noChangeArrowheads="1"/>
            </p:cNvSpPr>
            <p:nvPr/>
          </p:nvSpPr>
          <p:spPr bwMode="auto">
            <a:xfrm>
              <a:off x="4641" y="3726"/>
              <a:ext cx="2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i="1">
                  <a:latin typeface="Arial" charset="0"/>
                </a:rPr>
                <a:t>f</a:t>
              </a:r>
              <a:endParaRPr lang="el-GR" altLang="x-none" i="1">
                <a:latin typeface="Arial" charset="0"/>
              </a:endParaRPr>
            </a:p>
          </p:txBody>
        </p:sp>
        <p:sp>
          <p:nvSpPr>
            <p:cNvPr id="118877" name="Text Box 93">
              <a:extLst>
                <a:ext uri="{FF2B5EF4-FFF2-40B4-BE49-F238E27FC236}">
                  <a16:creationId xmlns:a16="http://schemas.microsoft.com/office/drawing/2014/main" id="{90E6B971-C63D-467A-9ACB-7AF1B67A273E}"/>
                </a:ext>
              </a:extLst>
            </p:cNvPr>
            <p:cNvSpPr txBox="1">
              <a:spLocks noChangeArrowheads="1"/>
            </p:cNvSpPr>
            <p:nvPr/>
          </p:nvSpPr>
          <p:spPr bwMode="auto">
            <a:xfrm>
              <a:off x="4525" y="3939"/>
              <a:ext cx="41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i="1">
                  <a:latin typeface="Arial" charset="0"/>
                </a:rPr>
                <a:t>f - z</a:t>
              </a:r>
              <a:endParaRPr lang="el-GR" altLang="x-none" i="1">
                <a:latin typeface="Arial" charset="0"/>
              </a:endParaRPr>
            </a:p>
          </p:txBody>
        </p:sp>
        <p:sp>
          <p:nvSpPr>
            <p:cNvPr id="118878" name="Line 94">
              <a:extLst>
                <a:ext uri="{FF2B5EF4-FFF2-40B4-BE49-F238E27FC236}">
                  <a16:creationId xmlns:a16="http://schemas.microsoft.com/office/drawing/2014/main" id="{9C148B76-0250-4890-BD1C-AE87E82B4E8C}"/>
                </a:ext>
              </a:extLst>
            </p:cNvPr>
            <p:cNvSpPr>
              <a:spLocks noChangeShapeType="1"/>
            </p:cNvSpPr>
            <p:nvPr/>
          </p:nvSpPr>
          <p:spPr bwMode="auto">
            <a:xfrm>
              <a:off x="4571" y="3951"/>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grpSp>
      <p:sp>
        <p:nvSpPr>
          <p:cNvPr id="118880" name="Text Box 96">
            <a:extLst>
              <a:ext uri="{FF2B5EF4-FFF2-40B4-BE49-F238E27FC236}">
                <a16:creationId xmlns:a16="http://schemas.microsoft.com/office/drawing/2014/main" id="{79778B9B-CC19-497A-AEAE-186ECD706E83}"/>
              </a:ext>
            </a:extLst>
          </p:cNvPr>
          <p:cNvSpPr txBox="1">
            <a:spLocks noChangeArrowheads="1"/>
          </p:cNvSpPr>
          <p:nvPr/>
        </p:nvSpPr>
        <p:spPr bwMode="auto">
          <a:xfrm>
            <a:off x="4716464" y="4238625"/>
            <a:ext cx="2873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sz="1400" b="1" i="1">
                <a:latin typeface="Arial" charset="0"/>
              </a:rPr>
              <a:t>f</a:t>
            </a:r>
            <a:endParaRPr lang="el-GR" altLang="x-none" sz="1400" b="1" i="1">
              <a:latin typeface="Arial" charset="0"/>
            </a:endParaRPr>
          </a:p>
        </p:txBody>
      </p:sp>
      <p:sp>
        <p:nvSpPr>
          <p:cNvPr id="118881" name="Text Box 97">
            <a:extLst>
              <a:ext uri="{FF2B5EF4-FFF2-40B4-BE49-F238E27FC236}">
                <a16:creationId xmlns:a16="http://schemas.microsoft.com/office/drawing/2014/main" id="{6F95C688-1A0A-4050-9F6D-FBD6683B6BD3}"/>
              </a:ext>
            </a:extLst>
          </p:cNvPr>
          <p:cNvSpPr txBox="1">
            <a:spLocks noChangeArrowheads="1"/>
          </p:cNvSpPr>
          <p:nvPr/>
        </p:nvSpPr>
        <p:spPr bwMode="auto">
          <a:xfrm>
            <a:off x="2120900" y="38101"/>
            <a:ext cx="5043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sz="2800" b="1" u="sng">
                <a:solidFill>
                  <a:srgbClr val="800000"/>
                </a:solidFill>
                <a:latin typeface="Arial" charset="0"/>
              </a:rPr>
              <a:t>Προοπτική παραμόρφωση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8794"/>
                                        </p:tgtEl>
                                        <p:attrNameLst>
                                          <p:attrName>style.visibility</p:attrName>
                                        </p:attrNameLst>
                                      </p:cBhvr>
                                      <p:to>
                                        <p:strVal val="visible"/>
                                      </p:to>
                                    </p:set>
                                    <p:anim calcmode="lin" valueType="num">
                                      <p:cBhvr additive="base">
                                        <p:cTn id="7" dur="500" fill="hold"/>
                                        <p:tgtEl>
                                          <p:spTgt spid="118794"/>
                                        </p:tgtEl>
                                        <p:attrNameLst>
                                          <p:attrName>ppt_x</p:attrName>
                                        </p:attrNameLst>
                                      </p:cBhvr>
                                      <p:tavLst>
                                        <p:tav tm="0">
                                          <p:val>
                                            <p:strVal val="#ppt_x"/>
                                          </p:val>
                                        </p:tav>
                                        <p:tav tm="100000">
                                          <p:val>
                                            <p:strVal val="#ppt_x"/>
                                          </p:val>
                                        </p:tav>
                                      </p:tavLst>
                                    </p:anim>
                                    <p:anim calcmode="lin" valueType="num">
                                      <p:cBhvr additive="base">
                                        <p:cTn id="8" dur="500" fill="hold"/>
                                        <p:tgtEl>
                                          <p:spTgt spid="11879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8786"/>
                                        </p:tgtEl>
                                        <p:attrNameLst>
                                          <p:attrName>style.visibility</p:attrName>
                                        </p:attrNameLst>
                                      </p:cBhvr>
                                      <p:to>
                                        <p:strVal val="visible"/>
                                      </p:to>
                                    </p:set>
                                    <p:anim calcmode="lin" valueType="num">
                                      <p:cBhvr additive="base">
                                        <p:cTn id="13" dur="500" fill="hold"/>
                                        <p:tgtEl>
                                          <p:spTgt spid="118786"/>
                                        </p:tgtEl>
                                        <p:attrNameLst>
                                          <p:attrName>ppt_x</p:attrName>
                                        </p:attrNameLst>
                                      </p:cBhvr>
                                      <p:tavLst>
                                        <p:tav tm="0">
                                          <p:val>
                                            <p:strVal val="#ppt_x"/>
                                          </p:val>
                                        </p:tav>
                                        <p:tav tm="100000">
                                          <p:val>
                                            <p:strVal val="#ppt_x"/>
                                          </p:val>
                                        </p:tav>
                                      </p:tavLst>
                                    </p:anim>
                                    <p:anim calcmode="lin" valueType="num">
                                      <p:cBhvr additive="base">
                                        <p:cTn id="14" dur="500" fill="hold"/>
                                        <p:tgtEl>
                                          <p:spTgt spid="11878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8880"/>
                                        </p:tgtEl>
                                        <p:attrNameLst>
                                          <p:attrName>style.visibility</p:attrName>
                                        </p:attrNameLst>
                                      </p:cBhvr>
                                      <p:to>
                                        <p:strVal val="visible"/>
                                      </p:to>
                                    </p:set>
                                    <p:anim calcmode="lin" valueType="num">
                                      <p:cBhvr additive="base">
                                        <p:cTn id="19" dur="500" fill="hold"/>
                                        <p:tgtEl>
                                          <p:spTgt spid="118880"/>
                                        </p:tgtEl>
                                        <p:attrNameLst>
                                          <p:attrName>ppt_x</p:attrName>
                                        </p:attrNameLst>
                                      </p:cBhvr>
                                      <p:tavLst>
                                        <p:tav tm="0">
                                          <p:val>
                                            <p:strVal val="#ppt_x"/>
                                          </p:val>
                                        </p:tav>
                                        <p:tav tm="100000">
                                          <p:val>
                                            <p:strVal val="#ppt_x"/>
                                          </p:val>
                                        </p:tav>
                                      </p:tavLst>
                                    </p:anim>
                                    <p:anim calcmode="lin" valueType="num">
                                      <p:cBhvr additive="base">
                                        <p:cTn id="20" dur="500" fill="hold"/>
                                        <p:tgtEl>
                                          <p:spTgt spid="11888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18820"/>
                                        </p:tgtEl>
                                        <p:attrNameLst>
                                          <p:attrName>style.visibility</p:attrName>
                                        </p:attrNameLst>
                                      </p:cBhvr>
                                      <p:to>
                                        <p:strVal val="visible"/>
                                      </p:to>
                                    </p:set>
                                    <p:animEffect transition="in" filter="blinds(horizontal)">
                                      <p:cBhvr>
                                        <p:cTn id="25" dur="500"/>
                                        <p:tgtEl>
                                          <p:spTgt spid="11882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18858"/>
                                        </p:tgtEl>
                                        <p:attrNameLst>
                                          <p:attrName>style.visibility</p:attrName>
                                        </p:attrNameLst>
                                      </p:cBhvr>
                                      <p:to>
                                        <p:strVal val="visible"/>
                                      </p:to>
                                    </p:set>
                                    <p:animEffect transition="in" filter="blinds(horizontal)">
                                      <p:cBhvr>
                                        <p:cTn id="30" dur="500"/>
                                        <p:tgtEl>
                                          <p:spTgt spid="11885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2" fill="hold" nodeType="clickEffect">
                                  <p:stCondLst>
                                    <p:cond delay="0"/>
                                  </p:stCondLst>
                                  <p:childTnLst>
                                    <p:set>
                                      <p:cBhvr>
                                        <p:cTn id="34" dur="1" fill="hold">
                                          <p:stCondLst>
                                            <p:cond delay="0"/>
                                          </p:stCondLst>
                                        </p:cTn>
                                        <p:tgtEl>
                                          <p:spTgt spid="118808"/>
                                        </p:tgtEl>
                                        <p:attrNameLst>
                                          <p:attrName>style.visibility</p:attrName>
                                        </p:attrNameLst>
                                      </p:cBhvr>
                                      <p:to>
                                        <p:strVal val="visible"/>
                                      </p:to>
                                    </p:set>
                                    <p:anim calcmode="lin" valueType="num">
                                      <p:cBhvr additive="base">
                                        <p:cTn id="35" dur="500" fill="hold"/>
                                        <p:tgtEl>
                                          <p:spTgt spid="118808"/>
                                        </p:tgtEl>
                                        <p:attrNameLst>
                                          <p:attrName>ppt_x</p:attrName>
                                        </p:attrNameLst>
                                      </p:cBhvr>
                                      <p:tavLst>
                                        <p:tav tm="0">
                                          <p:val>
                                            <p:strVal val="1+#ppt_w/2"/>
                                          </p:val>
                                        </p:tav>
                                        <p:tav tm="100000">
                                          <p:val>
                                            <p:strVal val="#ppt_x"/>
                                          </p:val>
                                        </p:tav>
                                      </p:tavLst>
                                    </p:anim>
                                    <p:anim calcmode="lin" valueType="num">
                                      <p:cBhvr additive="base">
                                        <p:cTn id="36" dur="500" fill="hold"/>
                                        <p:tgtEl>
                                          <p:spTgt spid="118808"/>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118812"/>
                                        </p:tgtEl>
                                        <p:attrNameLst>
                                          <p:attrName>style.visibility</p:attrName>
                                        </p:attrNameLst>
                                      </p:cBhvr>
                                      <p:to>
                                        <p:strVal val="visible"/>
                                      </p:to>
                                    </p:set>
                                    <p:animEffect transition="in" filter="blinds(horizontal)">
                                      <p:cBhvr>
                                        <p:cTn id="41" dur="500"/>
                                        <p:tgtEl>
                                          <p:spTgt spid="11881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118826"/>
                                        </p:tgtEl>
                                        <p:attrNameLst>
                                          <p:attrName>style.visibility</p:attrName>
                                        </p:attrNameLst>
                                      </p:cBhvr>
                                      <p:to>
                                        <p:strVal val="visible"/>
                                      </p:to>
                                    </p:set>
                                    <p:animEffect transition="in" filter="dissolve">
                                      <p:cBhvr>
                                        <p:cTn id="46" dur="500"/>
                                        <p:tgtEl>
                                          <p:spTgt spid="11882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nodeType="clickEffect">
                                  <p:stCondLst>
                                    <p:cond delay="0"/>
                                  </p:stCondLst>
                                  <p:childTnLst>
                                    <p:set>
                                      <p:cBhvr>
                                        <p:cTn id="50" dur="1" fill="hold">
                                          <p:stCondLst>
                                            <p:cond delay="0"/>
                                          </p:stCondLst>
                                        </p:cTn>
                                        <p:tgtEl>
                                          <p:spTgt spid="118834"/>
                                        </p:tgtEl>
                                        <p:attrNameLst>
                                          <p:attrName>style.visibility</p:attrName>
                                        </p:attrNameLst>
                                      </p:cBhvr>
                                      <p:to>
                                        <p:strVal val="visible"/>
                                      </p:to>
                                    </p:set>
                                    <p:animEffect transition="in" filter="dissolve">
                                      <p:cBhvr>
                                        <p:cTn id="51" dur="500"/>
                                        <p:tgtEl>
                                          <p:spTgt spid="11883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1" fill="hold" grpId="0" nodeType="clickEffect">
                                  <p:stCondLst>
                                    <p:cond delay="0"/>
                                  </p:stCondLst>
                                  <p:childTnLst>
                                    <p:set>
                                      <p:cBhvr>
                                        <p:cTn id="55" dur="1" fill="hold">
                                          <p:stCondLst>
                                            <p:cond delay="0"/>
                                          </p:stCondLst>
                                        </p:cTn>
                                        <p:tgtEl>
                                          <p:spTgt spid="118819"/>
                                        </p:tgtEl>
                                        <p:attrNameLst>
                                          <p:attrName>style.visibility</p:attrName>
                                        </p:attrNameLst>
                                      </p:cBhvr>
                                      <p:to>
                                        <p:strVal val="visible"/>
                                      </p:to>
                                    </p:set>
                                    <p:anim calcmode="lin" valueType="num">
                                      <p:cBhvr additive="base">
                                        <p:cTn id="56" dur="500" fill="hold"/>
                                        <p:tgtEl>
                                          <p:spTgt spid="118819"/>
                                        </p:tgtEl>
                                        <p:attrNameLst>
                                          <p:attrName>ppt_x</p:attrName>
                                        </p:attrNameLst>
                                      </p:cBhvr>
                                      <p:tavLst>
                                        <p:tav tm="0">
                                          <p:val>
                                            <p:strVal val="#ppt_x"/>
                                          </p:val>
                                        </p:tav>
                                        <p:tav tm="100000">
                                          <p:val>
                                            <p:strVal val="#ppt_x"/>
                                          </p:val>
                                        </p:tav>
                                      </p:tavLst>
                                    </p:anim>
                                    <p:anim calcmode="lin" valueType="num">
                                      <p:cBhvr additive="base">
                                        <p:cTn id="57" dur="500" fill="hold"/>
                                        <p:tgtEl>
                                          <p:spTgt spid="1188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19" grpId="0"/>
      <p:bldP spid="118880"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9814" name="Rectangle 136">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812" name="Text Box 4">
            <a:extLst>
              <a:ext uri="{FF2B5EF4-FFF2-40B4-BE49-F238E27FC236}">
                <a16:creationId xmlns:a16="http://schemas.microsoft.com/office/drawing/2014/main" id="{307F73A7-9BE5-449C-BB40-BD45E931B26F}"/>
              </a:ext>
            </a:extLst>
          </p:cNvPr>
          <p:cNvSpPr txBox="1">
            <a:spLocks noChangeArrowheads="1"/>
          </p:cNvSpPr>
          <p:nvPr/>
        </p:nvSpPr>
        <p:spPr bwMode="auto">
          <a:xfrm>
            <a:off x="1001684" y="170412"/>
            <a:ext cx="10178934" cy="132873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chor="b">
            <a:normAutofit/>
          </a:bodyPr>
          <a:lstStyle/>
          <a:p>
            <a:pPr algn="ctr">
              <a:lnSpc>
                <a:spcPct val="90000"/>
              </a:lnSpc>
              <a:spcBef>
                <a:spcPct val="0"/>
              </a:spcBef>
              <a:spcAft>
                <a:spcPts val="600"/>
              </a:spcAft>
              <a:defRPr/>
            </a:pPr>
            <a:r>
              <a:rPr lang="en-US" altLang="x-none" sz="2900" kern="1200">
                <a:solidFill>
                  <a:schemeClr val="tx1"/>
                </a:solidFill>
                <a:latin typeface="+mj-lt"/>
                <a:ea typeface="+mj-ea"/>
                <a:cs typeface="+mj-cs"/>
              </a:rPr>
              <a:t>Η προοπτική παραμόρφωση χρησιμοποιείται εκτεταμένα από τους ανθρώπους για την εξαγωγή του σχετικού βάθους / σχετικής απόστασης των αντικειμένων.</a:t>
            </a:r>
          </a:p>
        </p:txBody>
      </p:sp>
      <p:pic>
        <p:nvPicPr>
          <p:cNvPr id="40961" name="Picture 2" descr="RAILWAY">
            <a:extLst>
              <a:ext uri="{FF2B5EF4-FFF2-40B4-BE49-F238E27FC236}">
                <a16:creationId xmlns:a16="http://schemas.microsoft.com/office/drawing/2014/main" id="{0135F55C-BC12-4D3A-866D-E4A940CF11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 r="2" b="2"/>
          <a:stretch/>
        </p:blipFill>
        <p:spPr bwMode="auto">
          <a:xfrm>
            <a:off x="198741" y="2410448"/>
            <a:ext cx="5803323" cy="389035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2" name="Picture 3" descr="NALWA4">
            <a:extLst>
              <a:ext uri="{FF2B5EF4-FFF2-40B4-BE49-F238E27FC236}">
                <a16:creationId xmlns:a16="http://schemas.microsoft.com/office/drawing/2014/main" id="{90DE4AF9-A37B-4DAE-A445-099C226A48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16029"/>
          <a:stretch/>
        </p:blipFill>
        <p:spPr bwMode="auto">
          <a:xfrm>
            <a:off x="6189934" y="2410448"/>
            <a:ext cx="5803323" cy="389035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DBED0A3-B761-4CC3-BA89-E2CB1BB96177}"/>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defRPr/>
            </a:pPr>
            <a:r>
              <a:rPr lang="en-US" altLang="x-none" sz="4000" b="1" u="sng" kern="1200">
                <a:solidFill>
                  <a:srgbClr val="FFFFFF"/>
                </a:solidFill>
                <a:latin typeface="+mj-lt"/>
                <a:ea typeface="+mj-ea"/>
                <a:cs typeface="+mj-cs"/>
              </a:rPr>
              <a:t>Γεωμετρία απεικόνισης: στερεοσκοπική όραση</a:t>
            </a:r>
          </a:p>
        </p:txBody>
      </p:sp>
      <p:grpSp>
        <p:nvGrpSpPr>
          <p:cNvPr id="41" name="Group 3">
            <a:extLst>
              <a:ext uri="{FF2B5EF4-FFF2-40B4-BE49-F238E27FC236}">
                <a16:creationId xmlns:a16="http://schemas.microsoft.com/office/drawing/2014/main" id="{4C619FE8-2CC6-4158-AB21-FE759BEF431B}"/>
              </a:ext>
            </a:extLst>
          </p:cNvPr>
          <p:cNvGrpSpPr>
            <a:grpSpLocks/>
          </p:cNvGrpSpPr>
          <p:nvPr/>
        </p:nvGrpSpPr>
        <p:grpSpPr bwMode="auto">
          <a:xfrm>
            <a:off x="2443010" y="2471371"/>
            <a:ext cx="7305675" cy="3854450"/>
            <a:chOff x="2684" y="3708"/>
            <a:chExt cx="11506" cy="6072"/>
          </a:xfrm>
        </p:grpSpPr>
        <p:sp>
          <p:nvSpPr>
            <p:cNvPr id="42" name="AutoShape 4">
              <a:extLst>
                <a:ext uri="{FF2B5EF4-FFF2-40B4-BE49-F238E27FC236}">
                  <a16:creationId xmlns:a16="http://schemas.microsoft.com/office/drawing/2014/main" id="{3EEFEF6D-2A83-4236-BA52-DB98E5B6F216}"/>
                </a:ext>
              </a:extLst>
            </p:cNvPr>
            <p:cNvSpPr>
              <a:spLocks noChangeArrowheads="1"/>
            </p:cNvSpPr>
            <p:nvPr/>
          </p:nvSpPr>
          <p:spPr bwMode="auto">
            <a:xfrm rot="-1389446">
              <a:off x="2684" y="6032"/>
              <a:ext cx="3650" cy="1999"/>
            </a:xfrm>
            <a:prstGeom prst="parallelogram">
              <a:avLst>
                <a:gd name="adj" fmla="val 37161"/>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3" name="AutoShape 5">
              <a:extLst>
                <a:ext uri="{FF2B5EF4-FFF2-40B4-BE49-F238E27FC236}">
                  <a16:creationId xmlns:a16="http://schemas.microsoft.com/office/drawing/2014/main" id="{A5FAEF66-83F9-46C3-BC09-E5C371D555E7}"/>
                </a:ext>
              </a:extLst>
            </p:cNvPr>
            <p:cNvSpPr>
              <a:spLocks noChangeArrowheads="1"/>
            </p:cNvSpPr>
            <p:nvPr/>
          </p:nvSpPr>
          <p:spPr bwMode="auto">
            <a:xfrm rot="-1389446">
              <a:off x="6124" y="4374"/>
              <a:ext cx="3650" cy="2000"/>
            </a:xfrm>
            <a:prstGeom prst="parallelogram">
              <a:avLst>
                <a:gd name="adj" fmla="val 37142"/>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4" name="Line 6">
              <a:extLst>
                <a:ext uri="{FF2B5EF4-FFF2-40B4-BE49-F238E27FC236}">
                  <a16:creationId xmlns:a16="http://schemas.microsoft.com/office/drawing/2014/main" id="{E78539A8-5572-428E-B0EB-03D07381AC7D}"/>
                </a:ext>
              </a:extLst>
            </p:cNvPr>
            <p:cNvSpPr>
              <a:spLocks noChangeShapeType="1"/>
            </p:cNvSpPr>
            <p:nvPr/>
          </p:nvSpPr>
          <p:spPr bwMode="auto">
            <a:xfrm flipV="1">
              <a:off x="4576" y="6602"/>
              <a:ext cx="853" cy="447"/>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5" name="Line 7">
              <a:extLst>
                <a:ext uri="{FF2B5EF4-FFF2-40B4-BE49-F238E27FC236}">
                  <a16:creationId xmlns:a16="http://schemas.microsoft.com/office/drawing/2014/main" id="{FA86BDBB-F598-4140-8302-CD5B102CB1BC}"/>
                </a:ext>
              </a:extLst>
            </p:cNvPr>
            <p:cNvSpPr>
              <a:spLocks noChangeShapeType="1"/>
            </p:cNvSpPr>
            <p:nvPr/>
          </p:nvSpPr>
          <p:spPr bwMode="auto">
            <a:xfrm flipV="1">
              <a:off x="4576" y="6439"/>
              <a:ext cx="0" cy="605"/>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6" name="Oval 8">
              <a:extLst>
                <a:ext uri="{FF2B5EF4-FFF2-40B4-BE49-F238E27FC236}">
                  <a16:creationId xmlns:a16="http://schemas.microsoft.com/office/drawing/2014/main" id="{13EE392E-8F25-45F8-8C8C-A1E75B313444}"/>
                </a:ext>
              </a:extLst>
            </p:cNvPr>
            <p:cNvSpPr>
              <a:spLocks noChangeArrowheads="1"/>
            </p:cNvSpPr>
            <p:nvPr/>
          </p:nvSpPr>
          <p:spPr bwMode="auto">
            <a:xfrm>
              <a:off x="4530" y="6970"/>
              <a:ext cx="88" cy="100"/>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7" name="Line 9">
              <a:extLst>
                <a:ext uri="{FF2B5EF4-FFF2-40B4-BE49-F238E27FC236}">
                  <a16:creationId xmlns:a16="http://schemas.microsoft.com/office/drawing/2014/main" id="{D54012DA-6841-4F10-9E77-02DF1A7434C7}"/>
                </a:ext>
              </a:extLst>
            </p:cNvPr>
            <p:cNvSpPr>
              <a:spLocks noChangeShapeType="1"/>
            </p:cNvSpPr>
            <p:nvPr/>
          </p:nvSpPr>
          <p:spPr bwMode="auto">
            <a:xfrm flipV="1">
              <a:off x="7988" y="4944"/>
              <a:ext cx="853" cy="448"/>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C47D8D38-E9ED-4A8C-8AC2-114136F2E604}"/>
                </a:ext>
              </a:extLst>
            </p:cNvPr>
            <p:cNvSpPr>
              <a:spLocks noChangeShapeType="1"/>
            </p:cNvSpPr>
            <p:nvPr/>
          </p:nvSpPr>
          <p:spPr bwMode="auto">
            <a:xfrm flipV="1">
              <a:off x="7988" y="4781"/>
              <a:ext cx="0" cy="606"/>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9" name="Oval 11">
              <a:extLst>
                <a:ext uri="{FF2B5EF4-FFF2-40B4-BE49-F238E27FC236}">
                  <a16:creationId xmlns:a16="http://schemas.microsoft.com/office/drawing/2014/main" id="{347D29CA-B453-435F-8416-9F112E2DA8B3}"/>
                </a:ext>
              </a:extLst>
            </p:cNvPr>
            <p:cNvSpPr>
              <a:spLocks noChangeArrowheads="1"/>
            </p:cNvSpPr>
            <p:nvPr/>
          </p:nvSpPr>
          <p:spPr bwMode="auto">
            <a:xfrm>
              <a:off x="7942" y="5313"/>
              <a:ext cx="88" cy="100"/>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50" name="Line 12">
              <a:extLst>
                <a:ext uri="{FF2B5EF4-FFF2-40B4-BE49-F238E27FC236}">
                  <a16:creationId xmlns:a16="http://schemas.microsoft.com/office/drawing/2014/main" id="{DEA0BFDB-19EB-4008-925C-DC7B01880395}"/>
                </a:ext>
              </a:extLst>
            </p:cNvPr>
            <p:cNvSpPr>
              <a:spLocks noChangeShapeType="1"/>
            </p:cNvSpPr>
            <p:nvPr/>
          </p:nvSpPr>
          <p:spPr bwMode="auto">
            <a:xfrm>
              <a:off x="4576" y="7023"/>
              <a:ext cx="3412" cy="218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Oval 13">
              <a:extLst>
                <a:ext uri="{FF2B5EF4-FFF2-40B4-BE49-F238E27FC236}">
                  <a16:creationId xmlns:a16="http://schemas.microsoft.com/office/drawing/2014/main" id="{36E305E6-F17A-4947-85C2-C2F99AE2AFEA}"/>
                </a:ext>
              </a:extLst>
            </p:cNvPr>
            <p:cNvSpPr>
              <a:spLocks noChangeArrowheads="1"/>
            </p:cNvSpPr>
            <p:nvPr/>
          </p:nvSpPr>
          <p:spPr bwMode="auto">
            <a:xfrm>
              <a:off x="5844" y="7812"/>
              <a:ext cx="88" cy="100"/>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52" name="Line 14">
              <a:extLst>
                <a:ext uri="{FF2B5EF4-FFF2-40B4-BE49-F238E27FC236}">
                  <a16:creationId xmlns:a16="http://schemas.microsoft.com/office/drawing/2014/main" id="{D79F648E-6EF1-4352-83F0-23ED55059775}"/>
                </a:ext>
              </a:extLst>
            </p:cNvPr>
            <p:cNvSpPr>
              <a:spLocks noChangeShapeType="1"/>
            </p:cNvSpPr>
            <p:nvPr/>
          </p:nvSpPr>
          <p:spPr bwMode="auto">
            <a:xfrm>
              <a:off x="8011" y="5392"/>
              <a:ext cx="3412" cy="218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Oval 15">
              <a:extLst>
                <a:ext uri="{FF2B5EF4-FFF2-40B4-BE49-F238E27FC236}">
                  <a16:creationId xmlns:a16="http://schemas.microsoft.com/office/drawing/2014/main" id="{F356DA52-1B37-475B-ADBF-4FF35DB67ED1}"/>
                </a:ext>
              </a:extLst>
            </p:cNvPr>
            <p:cNvSpPr>
              <a:spLocks noChangeArrowheads="1"/>
            </p:cNvSpPr>
            <p:nvPr/>
          </p:nvSpPr>
          <p:spPr bwMode="auto">
            <a:xfrm>
              <a:off x="9279" y="6181"/>
              <a:ext cx="88" cy="100"/>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54" name="Line 16">
              <a:extLst>
                <a:ext uri="{FF2B5EF4-FFF2-40B4-BE49-F238E27FC236}">
                  <a16:creationId xmlns:a16="http://schemas.microsoft.com/office/drawing/2014/main" id="{E919AD8E-A82F-47E2-95D7-FC2CCE33CE12}"/>
                </a:ext>
              </a:extLst>
            </p:cNvPr>
            <p:cNvSpPr>
              <a:spLocks noChangeShapeType="1"/>
            </p:cNvSpPr>
            <p:nvPr/>
          </p:nvSpPr>
          <p:spPr bwMode="auto">
            <a:xfrm flipV="1">
              <a:off x="6005" y="6313"/>
              <a:ext cx="3205" cy="1525"/>
            </a:xfrm>
            <a:prstGeom prst="line">
              <a:avLst/>
            </a:prstGeom>
            <a:noFill/>
            <a:ln w="952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55" name="Text Box 17">
              <a:extLst>
                <a:ext uri="{FF2B5EF4-FFF2-40B4-BE49-F238E27FC236}">
                  <a16:creationId xmlns:a16="http://schemas.microsoft.com/office/drawing/2014/main" id="{15250757-52AB-4F15-B185-EF3649E107BA}"/>
                </a:ext>
              </a:extLst>
            </p:cNvPr>
            <p:cNvSpPr txBox="1">
              <a:spLocks noChangeArrowheads="1"/>
            </p:cNvSpPr>
            <p:nvPr/>
          </p:nvSpPr>
          <p:spPr bwMode="auto">
            <a:xfrm>
              <a:off x="7550" y="6891"/>
              <a:ext cx="254" cy="4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a:t>B</a:t>
              </a:r>
              <a:endParaRPr lang="el-GR" altLang="en-US" sz="1800"/>
            </a:p>
          </p:txBody>
        </p:sp>
        <p:sp>
          <p:nvSpPr>
            <p:cNvPr id="56" name="Text Box 18">
              <a:extLst>
                <a:ext uri="{FF2B5EF4-FFF2-40B4-BE49-F238E27FC236}">
                  <a16:creationId xmlns:a16="http://schemas.microsoft.com/office/drawing/2014/main" id="{03F4BA96-E2A5-4D2C-9873-883006AB0753}"/>
                </a:ext>
              </a:extLst>
            </p:cNvPr>
            <p:cNvSpPr txBox="1">
              <a:spLocks noChangeArrowheads="1"/>
            </p:cNvSpPr>
            <p:nvPr/>
          </p:nvSpPr>
          <p:spPr bwMode="auto">
            <a:xfrm>
              <a:off x="5452" y="6286"/>
              <a:ext cx="254"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i="1"/>
                <a:t>x</a:t>
              </a:r>
              <a:endParaRPr lang="el-GR" altLang="en-US" sz="1800"/>
            </a:p>
          </p:txBody>
        </p:sp>
        <p:sp>
          <p:nvSpPr>
            <p:cNvPr id="57" name="Text Box 19">
              <a:extLst>
                <a:ext uri="{FF2B5EF4-FFF2-40B4-BE49-F238E27FC236}">
                  <a16:creationId xmlns:a16="http://schemas.microsoft.com/office/drawing/2014/main" id="{4B0D3022-044B-448C-893E-CA5BAD496DA8}"/>
                </a:ext>
              </a:extLst>
            </p:cNvPr>
            <p:cNvSpPr txBox="1">
              <a:spLocks noChangeArrowheads="1"/>
            </p:cNvSpPr>
            <p:nvPr/>
          </p:nvSpPr>
          <p:spPr bwMode="auto">
            <a:xfrm>
              <a:off x="8864" y="4624"/>
              <a:ext cx="254"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i="1"/>
                <a:t>x</a:t>
              </a:r>
              <a:endParaRPr lang="el-GR" altLang="en-US" sz="1800"/>
            </a:p>
          </p:txBody>
        </p:sp>
        <p:sp>
          <p:nvSpPr>
            <p:cNvPr id="58" name="Text Box 20">
              <a:extLst>
                <a:ext uri="{FF2B5EF4-FFF2-40B4-BE49-F238E27FC236}">
                  <a16:creationId xmlns:a16="http://schemas.microsoft.com/office/drawing/2014/main" id="{12F78C1E-9FC2-4D48-AAEE-4033F9C337D8}"/>
                </a:ext>
              </a:extLst>
            </p:cNvPr>
            <p:cNvSpPr txBox="1">
              <a:spLocks noChangeArrowheads="1"/>
            </p:cNvSpPr>
            <p:nvPr/>
          </p:nvSpPr>
          <p:spPr bwMode="auto">
            <a:xfrm>
              <a:off x="4438" y="6018"/>
              <a:ext cx="253"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i="1"/>
                <a:t>y</a:t>
              </a:r>
              <a:endParaRPr lang="el-GR" altLang="en-US" sz="1800"/>
            </a:p>
          </p:txBody>
        </p:sp>
        <p:sp>
          <p:nvSpPr>
            <p:cNvPr id="59" name="Text Box 21">
              <a:extLst>
                <a:ext uri="{FF2B5EF4-FFF2-40B4-BE49-F238E27FC236}">
                  <a16:creationId xmlns:a16="http://schemas.microsoft.com/office/drawing/2014/main" id="{7243E118-DABD-4812-AB49-F4C951C9FCF6}"/>
                </a:ext>
              </a:extLst>
            </p:cNvPr>
            <p:cNvSpPr txBox="1">
              <a:spLocks noChangeArrowheads="1"/>
            </p:cNvSpPr>
            <p:nvPr/>
          </p:nvSpPr>
          <p:spPr bwMode="auto">
            <a:xfrm>
              <a:off x="7873" y="4313"/>
              <a:ext cx="254"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i="1"/>
                <a:t>y</a:t>
              </a:r>
              <a:endParaRPr lang="el-GR" altLang="en-US" sz="1800"/>
            </a:p>
          </p:txBody>
        </p:sp>
        <p:sp>
          <p:nvSpPr>
            <p:cNvPr id="60" name="Oval 22">
              <a:extLst>
                <a:ext uri="{FF2B5EF4-FFF2-40B4-BE49-F238E27FC236}">
                  <a16:creationId xmlns:a16="http://schemas.microsoft.com/office/drawing/2014/main" id="{6D6D3818-630E-4221-9F19-7398109F7C83}"/>
                </a:ext>
              </a:extLst>
            </p:cNvPr>
            <p:cNvSpPr>
              <a:spLocks noChangeArrowheads="1"/>
            </p:cNvSpPr>
            <p:nvPr/>
          </p:nvSpPr>
          <p:spPr bwMode="auto">
            <a:xfrm>
              <a:off x="8439" y="5392"/>
              <a:ext cx="87" cy="100"/>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61" name="Oval 23">
              <a:extLst>
                <a:ext uri="{FF2B5EF4-FFF2-40B4-BE49-F238E27FC236}">
                  <a16:creationId xmlns:a16="http://schemas.microsoft.com/office/drawing/2014/main" id="{FA5C0F8B-0ACD-4273-88E8-570ABC184A68}"/>
                </a:ext>
              </a:extLst>
            </p:cNvPr>
            <p:cNvSpPr>
              <a:spLocks noChangeArrowheads="1"/>
            </p:cNvSpPr>
            <p:nvPr/>
          </p:nvSpPr>
          <p:spPr bwMode="auto">
            <a:xfrm>
              <a:off x="12853" y="9417"/>
              <a:ext cx="87" cy="100"/>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62" name="Oval 24">
              <a:extLst>
                <a:ext uri="{FF2B5EF4-FFF2-40B4-BE49-F238E27FC236}">
                  <a16:creationId xmlns:a16="http://schemas.microsoft.com/office/drawing/2014/main" id="{76B783BB-AB63-4A57-846E-C58E0E216CC9}"/>
                </a:ext>
              </a:extLst>
            </p:cNvPr>
            <p:cNvSpPr>
              <a:spLocks noChangeArrowheads="1"/>
            </p:cNvSpPr>
            <p:nvPr/>
          </p:nvSpPr>
          <p:spPr bwMode="auto">
            <a:xfrm>
              <a:off x="4161" y="7417"/>
              <a:ext cx="88" cy="100"/>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63" name="Line 25">
              <a:extLst>
                <a:ext uri="{FF2B5EF4-FFF2-40B4-BE49-F238E27FC236}">
                  <a16:creationId xmlns:a16="http://schemas.microsoft.com/office/drawing/2014/main" id="{33CA5BE0-03CA-490C-B7A7-0C2C500DA628}"/>
                </a:ext>
              </a:extLst>
            </p:cNvPr>
            <p:cNvSpPr>
              <a:spLocks noChangeShapeType="1"/>
            </p:cNvSpPr>
            <p:nvPr/>
          </p:nvSpPr>
          <p:spPr bwMode="auto">
            <a:xfrm>
              <a:off x="4207" y="7470"/>
              <a:ext cx="8669" cy="2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6">
              <a:extLst>
                <a:ext uri="{FF2B5EF4-FFF2-40B4-BE49-F238E27FC236}">
                  <a16:creationId xmlns:a16="http://schemas.microsoft.com/office/drawing/2014/main" id="{7AAF28C7-31A7-49EB-AA3A-57F8903F1053}"/>
                </a:ext>
              </a:extLst>
            </p:cNvPr>
            <p:cNvSpPr>
              <a:spLocks noChangeShapeType="1"/>
            </p:cNvSpPr>
            <p:nvPr/>
          </p:nvSpPr>
          <p:spPr bwMode="auto">
            <a:xfrm flipH="1" flipV="1">
              <a:off x="8483" y="5444"/>
              <a:ext cx="4427" cy="40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Text Box 27">
              <a:extLst>
                <a:ext uri="{FF2B5EF4-FFF2-40B4-BE49-F238E27FC236}">
                  <a16:creationId xmlns:a16="http://schemas.microsoft.com/office/drawing/2014/main" id="{243C815F-B0A8-45CB-880A-AE121551297D}"/>
                </a:ext>
              </a:extLst>
            </p:cNvPr>
            <p:cNvSpPr txBox="1">
              <a:spLocks noChangeArrowheads="1"/>
            </p:cNvSpPr>
            <p:nvPr/>
          </p:nvSpPr>
          <p:spPr bwMode="auto">
            <a:xfrm>
              <a:off x="13014" y="9333"/>
              <a:ext cx="254"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a:t>P</a:t>
              </a:r>
              <a:endParaRPr lang="el-GR" altLang="en-US" sz="1800"/>
            </a:p>
          </p:txBody>
        </p:sp>
        <p:sp>
          <p:nvSpPr>
            <p:cNvPr id="66" name="Text Box 28">
              <a:extLst>
                <a:ext uri="{FF2B5EF4-FFF2-40B4-BE49-F238E27FC236}">
                  <a16:creationId xmlns:a16="http://schemas.microsoft.com/office/drawing/2014/main" id="{0669C4A0-64B1-4186-8A29-C85D3B7997D3}"/>
                </a:ext>
              </a:extLst>
            </p:cNvPr>
            <p:cNvSpPr txBox="1">
              <a:spLocks noChangeArrowheads="1"/>
            </p:cNvSpPr>
            <p:nvPr/>
          </p:nvSpPr>
          <p:spPr bwMode="auto">
            <a:xfrm>
              <a:off x="3539" y="7570"/>
              <a:ext cx="968"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a:t>(</a:t>
              </a:r>
              <a:r>
                <a:rPr lang="en-US" altLang="en-US" sz="1400" b="1" i="1"/>
                <a:t>x</a:t>
              </a:r>
              <a:r>
                <a:rPr lang="en-US" altLang="en-US" sz="1400" b="1" baseline="-25000"/>
                <a:t>2</a:t>
              </a:r>
              <a:r>
                <a:rPr lang="en-US" altLang="en-US" sz="1400" b="1"/>
                <a:t>, </a:t>
              </a:r>
              <a:r>
                <a:rPr lang="en-US" altLang="en-US" sz="1400" b="1" i="1"/>
                <a:t>y</a:t>
              </a:r>
              <a:r>
                <a:rPr lang="en-US" altLang="en-US" sz="1400" b="1" baseline="-25000"/>
                <a:t>2</a:t>
              </a:r>
              <a:r>
                <a:rPr lang="en-US" altLang="en-US" sz="1400" b="1"/>
                <a:t>)</a:t>
              </a:r>
              <a:endParaRPr lang="el-GR" altLang="en-US" sz="1800"/>
            </a:p>
          </p:txBody>
        </p:sp>
        <p:sp>
          <p:nvSpPr>
            <p:cNvPr id="67" name="Text Box 29">
              <a:extLst>
                <a:ext uri="{FF2B5EF4-FFF2-40B4-BE49-F238E27FC236}">
                  <a16:creationId xmlns:a16="http://schemas.microsoft.com/office/drawing/2014/main" id="{90348CD8-2F1B-4882-958D-8C25328E08C1}"/>
                </a:ext>
              </a:extLst>
            </p:cNvPr>
            <p:cNvSpPr txBox="1">
              <a:spLocks noChangeArrowheads="1"/>
            </p:cNvSpPr>
            <p:nvPr/>
          </p:nvSpPr>
          <p:spPr bwMode="auto">
            <a:xfrm>
              <a:off x="9556" y="5150"/>
              <a:ext cx="968"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a:t>(</a:t>
              </a:r>
              <a:r>
                <a:rPr lang="en-US" altLang="en-US" sz="1400" b="1" i="1"/>
                <a:t>x</a:t>
              </a:r>
              <a:r>
                <a:rPr lang="en-US" altLang="en-US" sz="1400" b="1" baseline="-25000"/>
                <a:t>1</a:t>
              </a:r>
              <a:r>
                <a:rPr lang="en-US" altLang="en-US" sz="1400" b="1"/>
                <a:t>, </a:t>
              </a:r>
              <a:r>
                <a:rPr lang="en-US" altLang="en-US" sz="1400" b="1" i="1"/>
                <a:t>y</a:t>
              </a:r>
              <a:r>
                <a:rPr lang="en-US" altLang="en-US" sz="1400" b="1" baseline="-25000"/>
                <a:t>1</a:t>
              </a:r>
              <a:r>
                <a:rPr lang="en-US" altLang="en-US" sz="1400" b="1"/>
                <a:t>)</a:t>
              </a:r>
              <a:endParaRPr lang="el-GR" altLang="en-US" sz="1800"/>
            </a:p>
          </p:txBody>
        </p:sp>
        <p:sp>
          <p:nvSpPr>
            <p:cNvPr id="68" name="Line 30">
              <a:extLst>
                <a:ext uri="{FF2B5EF4-FFF2-40B4-BE49-F238E27FC236}">
                  <a16:creationId xmlns:a16="http://schemas.microsoft.com/office/drawing/2014/main" id="{68B0B746-DA96-4F62-80FE-BD2506A875E9}"/>
                </a:ext>
              </a:extLst>
            </p:cNvPr>
            <p:cNvSpPr>
              <a:spLocks noChangeShapeType="1"/>
            </p:cNvSpPr>
            <p:nvPr/>
          </p:nvSpPr>
          <p:spPr bwMode="auto">
            <a:xfrm flipH="1" flipV="1">
              <a:off x="8634" y="5444"/>
              <a:ext cx="853"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69" name="Text Box 31">
              <a:extLst>
                <a:ext uri="{FF2B5EF4-FFF2-40B4-BE49-F238E27FC236}">
                  <a16:creationId xmlns:a16="http://schemas.microsoft.com/office/drawing/2014/main" id="{C6C9DF01-1DFC-49A4-A453-4EE4DD9F233A}"/>
                </a:ext>
              </a:extLst>
            </p:cNvPr>
            <p:cNvSpPr txBox="1">
              <a:spLocks noChangeArrowheads="1"/>
            </p:cNvSpPr>
            <p:nvPr/>
          </p:nvSpPr>
          <p:spPr bwMode="auto">
            <a:xfrm>
              <a:off x="10501" y="6049"/>
              <a:ext cx="1891"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l-GR" altLang="en-US" sz="1400" b="1"/>
                <a:t>κέντρο φακού</a:t>
              </a:r>
              <a:endParaRPr lang="el-GR" altLang="en-US" sz="1800"/>
            </a:p>
          </p:txBody>
        </p:sp>
        <p:sp>
          <p:nvSpPr>
            <p:cNvPr id="70" name="Text Box 32">
              <a:extLst>
                <a:ext uri="{FF2B5EF4-FFF2-40B4-BE49-F238E27FC236}">
                  <a16:creationId xmlns:a16="http://schemas.microsoft.com/office/drawing/2014/main" id="{5FE85182-1633-4C63-848D-D7E9B9644308}"/>
                </a:ext>
              </a:extLst>
            </p:cNvPr>
            <p:cNvSpPr txBox="1">
              <a:spLocks noChangeArrowheads="1"/>
            </p:cNvSpPr>
            <p:nvPr/>
          </p:nvSpPr>
          <p:spPr bwMode="auto">
            <a:xfrm>
              <a:off x="12092" y="7128"/>
              <a:ext cx="2098"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l-GR" altLang="en-US" sz="1400" b="1"/>
                <a:t>οπτικός άξονας</a:t>
              </a:r>
              <a:endParaRPr lang="el-GR" altLang="en-US" sz="1800"/>
            </a:p>
          </p:txBody>
        </p:sp>
        <p:sp>
          <p:nvSpPr>
            <p:cNvPr id="71" name="Line 33">
              <a:extLst>
                <a:ext uri="{FF2B5EF4-FFF2-40B4-BE49-F238E27FC236}">
                  <a16:creationId xmlns:a16="http://schemas.microsoft.com/office/drawing/2014/main" id="{C52E986E-40B9-4238-8612-6E0B52744DB9}"/>
                </a:ext>
              </a:extLst>
            </p:cNvPr>
            <p:cNvSpPr>
              <a:spLocks noChangeShapeType="1"/>
            </p:cNvSpPr>
            <p:nvPr/>
          </p:nvSpPr>
          <p:spPr bwMode="auto">
            <a:xfrm flipH="1" flipV="1">
              <a:off x="11124" y="7339"/>
              <a:ext cx="853"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72" name="Line 34">
              <a:extLst>
                <a:ext uri="{FF2B5EF4-FFF2-40B4-BE49-F238E27FC236}">
                  <a16:creationId xmlns:a16="http://schemas.microsoft.com/office/drawing/2014/main" id="{53BB9BE7-C1A6-4CCA-8B63-6BA070562D25}"/>
                </a:ext>
              </a:extLst>
            </p:cNvPr>
            <p:cNvSpPr>
              <a:spLocks noChangeShapeType="1"/>
            </p:cNvSpPr>
            <p:nvPr/>
          </p:nvSpPr>
          <p:spPr bwMode="auto">
            <a:xfrm flipH="1" flipV="1">
              <a:off x="9510" y="6234"/>
              <a:ext cx="853"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73" name="Text Box 35">
              <a:extLst>
                <a:ext uri="{FF2B5EF4-FFF2-40B4-BE49-F238E27FC236}">
                  <a16:creationId xmlns:a16="http://schemas.microsoft.com/office/drawing/2014/main" id="{7ECB540D-80C3-4297-8D75-43957262B7C6}"/>
                </a:ext>
              </a:extLst>
            </p:cNvPr>
            <p:cNvSpPr txBox="1">
              <a:spLocks noChangeArrowheads="1"/>
            </p:cNvSpPr>
            <p:nvPr/>
          </p:nvSpPr>
          <p:spPr bwMode="auto">
            <a:xfrm>
              <a:off x="7089" y="3708"/>
              <a:ext cx="1199"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l-GR" altLang="en-US" sz="1400" b="1"/>
                <a:t>Εικόνα</a:t>
              </a:r>
              <a:r>
                <a:rPr lang="en-GB" altLang="en-US" sz="1400" b="1"/>
                <a:t> 1</a:t>
              </a:r>
              <a:endParaRPr lang="el-GR" altLang="en-US" sz="1800"/>
            </a:p>
          </p:txBody>
        </p:sp>
        <p:sp>
          <p:nvSpPr>
            <p:cNvPr id="74" name="Text Box 36">
              <a:extLst>
                <a:ext uri="{FF2B5EF4-FFF2-40B4-BE49-F238E27FC236}">
                  <a16:creationId xmlns:a16="http://schemas.microsoft.com/office/drawing/2014/main" id="{4FC47540-354C-483A-828B-633988C83F49}"/>
                </a:ext>
              </a:extLst>
            </p:cNvPr>
            <p:cNvSpPr txBox="1">
              <a:spLocks noChangeArrowheads="1"/>
            </p:cNvSpPr>
            <p:nvPr/>
          </p:nvSpPr>
          <p:spPr bwMode="auto">
            <a:xfrm>
              <a:off x="3516" y="5444"/>
              <a:ext cx="1198"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l-GR" altLang="en-US" sz="1400" b="1"/>
                <a:t>Εικόνα</a:t>
              </a:r>
              <a:r>
                <a:rPr lang="en-GB" altLang="en-US" sz="1400" b="1"/>
                <a:t> 2</a:t>
              </a:r>
              <a:endParaRPr lang="el-GR" altLang="en-US" sz="1800"/>
            </a:p>
          </p:txBody>
        </p:sp>
      </p:gr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09" name="Group 2">
            <a:extLst>
              <a:ext uri="{FF2B5EF4-FFF2-40B4-BE49-F238E27FC236}">
                <a16:creationId xmlns:a16="http://schemas.microsoft.com/office/drawing/2014/main" id="{4228369A-88C8-4D67-B502-C77F2E608E36}"/>
              </a:ext>
            </a:extLst>
          </p:cNvPr>
          <p:cNvGrpSpPr>
            <a:grpSpLocks/>
          </p:cNvGrpSpPr>
          <p:nvPr/>
        </p:nvGrpSpPr>
        <p:grpSpPr bwMode="auto">
          <a:xfrm>
            <a:off x="2687639" y="582614"/>
            <a:ext cx="5870575" cy="4370387"/>
            <a:chOff x="803" y="584"/>
            <a:chExt cx="3698" cy="2753"/>
          </a:xfrm>
        </p:grpSpPr>
        <p:sp>
          <p:nvSpPr>
            <p:cNvPr id="43014" name="Line 3">
              <a:extLst>
                <a:ext uri="{FF2B5EF4-FFF2-40B4-BE49-F238E27FC236}">
                  <a16:creationId xmlns:a16="http://schemas.microsoft.com/office/drawing/2014/main" id="{7EEA8C27-2F64-4C63-8AD9-F3F9CA16D5B0}"/>
                </a:ext>
              </a:extLst>
            </p:cNvPr>
            <p:cNvSpPr>
              <a:spLocks noChangeShapeType="1"/>
            </p:cNvSpPr>
            <p:nvPr/>
          </p:nvSpPr>
          <p:spPr bwMode="auto">
            <a:xfrm>
              <a:off x="1267" y="889"/>
              <a:ext cx="0" cy="99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5" name="Line 4">
              <a:extLst>
                <a:ext uri="{FF2B5EF4-FFF2-40B4-BE49-F238E27FC236}">
                  <a16:creationId xmlns:a16="http://schemas.microsoft.com/office/drawing/2014/main" id="{E8BE445C-7059-4BA8-8E23-8BAF15074BD0}"/>
                </a:ext>
              </a:extLst>
            </p:cNvPr>
            <p:cNvSpPr>
              <a:spLocks noChangeShapeType="1"/>
            </p:cNvSpPr>
            <p:nvPr/>
          </p:nvSpPr>
          <p:spPr bwMode="auto">
            <a:xfrm>
              <a:off x="1267" y="2176"/>
              <a:ext cx="0" cy="99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6" name="Line 5">
              <a:extLst>
                <a:ext uri="{FF2B5EF4-FFF2-40B4-BE49-F238E27FC236}">
                  <a16:creationId xmlns:a16="http://schemas.microsoft.com/office/drawing/2014/main" id="{421BAF75-90D6-4205-8F95-769D5B91B1E6}"/>
                </a:ext>
              </a:extLst>
            </p:cNvPr>
            <p:cNvSpPr>
              <a:spLocks noChangeShapeType="1"/>
            </p:cNvSpPr>
            <p:nvPr/>
          </p:nvSpPr>
          <p:spPr bwMode="auto">
            <a:xfrm>
              <a:off x="1267" y="1395"/>
              <a:ext cx="3124"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3017" name="Line 6">
              <a:extLst>
                <a:ext uri="{FF2B5EF4-FFF2-40B4-BE49-F238E27FC236}">
                  <a16:creationId xmlns:a16="http://schemas.microsoft.com/office/drawing/2014/main" id="{A0636F46-4F39-4E35-AE2D-4DA3616CE7F0}"/>
                </a:ext>
              </a:extLst>
            </p:cNvPr>
            <p:cNvSpPr>
              <a:spLocks noChangeShapeType="1"/>
            </p:cNvSpPr>
            <p:nvPr/>
          </p:nvSpPr>
          <p:spPr bwMode="auto">
            <a:xfrm>
              <a:off x="1277" y="2660"/>
              <a:ext cx="3124"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3018" name="Oval 7">
              <a:extLst>
                <a:ext uri="{FF2B5EF4-FFF2-40B4-BE49-F238E27FC236}">
                  <a16:creationId xmlns:a16="http://schemas.microsoft.com/office/drawing/2014/main" id="{82A2BE88-DD40-4A6F-AA0C-B0766543A208}"/>
                </a:ext>
              </a:extLst>
            </p:cNvPr>
            <p:cNvSpPr>
              <a:spLocks noChangeArrowheads="1"/>
            </p:cNvSpPr>
            <p:nvPr/>
          </p:nvSpPr>
          <p:spPr bwMode="auto">
            <a:xfrm>
              <a:off x="1931" y="1373"/>
              <a:ext cx="41" cy="44"/>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3019" name="Oval 8">
              <a:extLst>
                <a:ext uri="{FF2B5EF4-FFF2-40B4-BE49-F238E27FC236}">
                  <a16:creationId xmlns:a16="http://schemas.microsoft.com/office/drawing/2014/main" id="{EEA0CFDE-F9F8-4E3D-B2A4-0C52EE9AE0D4}"/>
                </a:ext>
              </a:extLst>
            </p:cNvPr>
            <p:cNvSpPr>
              <a:spLocks noChangeArrowheads="1"/>
            </p:cNvSpPr>
            <p:nvPr/>
          </p:nvSpPr>
          <p:spPr bwMode="auto">
            <a:xfrm>
              <a:off x="1927" y="2635"/>
              <a:ext cx="41" cy="4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3020" name="Oval 9">
              <a:extLst>
                <a:ext uri="{FF2B5EF4-FFF2-40B4-BE49-F238E27FC236}">
                  <a16:creationId xmlns:a16="http://schemas.microsoft.com/office/drawing/2014/main" id="{89EAE9B6-6E52-4596-84AF-12943456ACAC}"/>
                </a:ext>
              </a:extLst>
            </p:cNvPr>
            <p:cNvSpPr>
              <a:spLocks noChangeArrowheads="1"/>
            </p:cNvSpPr>
            <p:nvPr/>
          </p:nvSpPr>
          <p:spPr bwMode="auto">
            <a:xfrm>
              <a:off x="1250" y="1238"/>
              <a:ext cx="41" cy="44"/>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3021" name="Oval 10">
              <a:extLst>
                <a:ext uri="{FF2B5EF4-FFF2-40B4-BE49-F238E27FC236}">
                  <a16:creationId xmlns:a16="http://schemas.microsoft.com/office/drawing/2014/main" id="{B8A9C92B-AFBC-4B3E-B6AE-7C870721F3C7}"/>
                </a:ext>
              </a:extLst>
            </p:cNvPr>
            <p:cNvSpPr>
              <a:spLocks noChangeArrowheads="1"/>
            </p:cNvSpPr>
            <p:nvPr/>
          </p:nvSpPr>
          <p:spPr bwMode="auto">
            <a:xfrm>
              <a:off x="1246" y="2977"/>
              <a:ext cx="41" cy="4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3022" name="Oval 11">
              <a:extLst>
                <a:ext uri="{FF2B5EF4-FFF2-40B4-BE49-F238E27FC236}">
                  <a16:creationId xmlns:a16="http://schemas.microsoft.com/office/drawing/2014/main" id="{684051F9-C02F-4753-B149-B8ED3D102402}"/>
                </a:ext>
              </a:extLst>
            </p:cNvPr>
            <p:cNvSpPr>
              <a:spLocks noChangeArrowheads="1"/>
            </p:cNvSpPr>
            <p:nvPr/>
          </p:nvSpPr>
          <p:spPr bwMode="auto">
            <a:xfrm>
              <a:off x="3749" y="1740"/>
              <a:ext cx="42" cy="4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3023" name="Line 12">
              <a:extLst>
                <a:ext uri="{FF2B5EF4-FFF2-40B4-BE49-F238E27FC236}">
                  <a16:creationId xmlns:a16="http://schemas.microsoft.com/office/drawing/2014/main" id="{7B53A636-621E-4571-87C0-B1F17DF89F89}"/>
                </a:ext>
              </a:extLst>
            </p:cNvPr>
            <p:cNvSpPr>
              <a:spLocks noChangeShapeType="1"/>
            </p:cNvSpPr>
            <p:nvPr/>
          </p:nvSpPr>
          <p:spPr bwMode="auto">
            <a:xfrm flipH="1">
              <a:off x="1272" y="1759"/>
              <a:ext cx="2497" cy="12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4" name="Line 13">
              <a:extLst>
                <a:ext uri="{FF2B5EF4-FFF2-40B4-BE49-F238E27FC236}">
                  <a16:creationId xmlns:a16="http://schemas.microsoft.com/office/drawing/2014/main" id="{06BD5182-8315-464A-9C59-3B53FB32B91E}"/>
                </a:ext>
              </a:extLst>
            </p:cNvPr>
            <p:cNvSpPr>
              <a:spLocks noChangeShapeType="1"/>
            </p:cNvSpPr>
            <p:nvPr/>
          </p:nvSpPr>
          <p:spPr bwMode="auto">
            <a:xfrm flipH="1" flipV="1">
              <a:off x="1272" y="1261"/>
              <a:ext cx="2497" cy="4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5" name="Line 14">
              <a:extLst>
                <a:ext uri="{FF2B5EF4-FFF2-40B4-BE49-F238E27FC236}">
                  <a16:creationId xmlns:a16="http://schemas.microsoft.com/office/drawing/2014/main" id="{F034F76A-64E6-4EDC-AE1A-7E0C04FA4A1D}"/>
                </a:ext>
              </a:extLst>
            </p:cNvPr>
            <p:cNvSpPr>
              <a:spLocks noChangeShapeType="1"/>
            </p:cNvSpPr>
            <p:nvPr/>
          </p:nvSpPr>
          <p:spPr bwMode="auto">
            <a:xfrm>
              <a:off x="1953" y="1443"/>
              <a:ext cx="0" cy="1170"/>
            </a:xfrm>
            <a:prstGeom prst="line">
              <a:avLst/>
            </a:prstGeom>
            <a:noFill/>
            <a:ln w="952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3026" name="Text Box 15">
              <a:extLst>
                <a:ext uri="{FF2B5EF4-FFF2-40B4-BE49-F238E27FC236}">
                  <a16:creationId xmlns:a16="http://schemas.microsoft.com/office/drawing/2014/main" id="{9D155AD5-4C57-4C11-9CE4-40E94B470562}"/>
                </a:ext>
              </a:extLst>
            </p:cNvPr>
            <p:cNvSpPr txBox="1">
              <a:spLocks noChangeArrowheads="1"/>
            </p:cNvSpPr>
            <p:nvPr/>
          </p:nvSpPr>
          <p:spPr bwMode="auto">
            <a:xfrm>
              <a:off x="3325" y="3078"/>
              <a:ext cx="85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l-GR" altLang="en-US" sz="1600" i="1"/>
                <a:t>επίπεδο σταθερού </a:t>
              </a:r>
              <a:r>
                <a:rPr lang="en-US" altLang="en-US" sz="1600" i="1"/>
                <a:t>Z</a:t>
              </a:r>
              <a:endParaRPr lang="el-GR" altLang="en-US" sz="1600" i="1"/>
            </a:p>
          </p:txBody>
        </p:sp>
        <p:sp>
          <p:nvSpPr>
            <p:cNvPr id="43027" name="Text Box 16">
              <a:extLst>
                <a:ext uri="{FF2B5EF4-FFF2-40B4-BE49-F238E27FC236}">
                  <a16:creationId xmlns:a16="http://schemas.microsoft.com/office/drawing/2014/main" id="{17A48C62-536A-4E7C-B1CC-4EE6D63F1B94}"/>
                </a:ext>
              </a:extLst>
            </p:cNvPr>
            <p:cNvSpPr txBox="1">
              <a:spLocks noChangeArrowheads="1"/>
            </p:cNvSpPr>
            <p:nvPr/>
          </p:nvSpPr>
          <p:spPr bwMode="auto">
            <a:xfrm>
              <a:off x="1923" y="1928"/>
              <a:ext cx="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a:t>B</a:t>
              </a:r>
              <a:endParaRPr lang="el-GR" altLang="en-US" sz="1400"/>
            </a:p>
          </p:txBody>
        </p:sp>
        <p:sp>
          <p:nvSpPr>
            <p:cNvPr id="43028" name="Text Box 17">
              <a:extLst>
                <a:ext uri="{FF2B5EF4-FFF2-40B4-BE49-F238E27FC236}">
                  <a16:creationId xmlns:a16="http://schemas.microsoft.com/office/drawing/2014/main" id="{CB665C15-A1BF-47EE-B2E1-5C56FFAF7B8F}"/>
                </a:ext>
              </a:extLst>
            </p:cNvPr>
            <p:cNvSpPr txBox="1">
              <a:spLocks noChangeArrowheads="1"/>
            </p:cNvSpPr>
            <p:nvPr/>
          </p:nvSpPr>
          <p:spPr bwMode="auto">
            <a:xfrm>
              <a:off x="1140" y="584"/>
              <a:ext cx="8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a:t>X</a:t>
              </a:r>
              <a:endParaRPr lang="el-GR" altLang="en-US" sz="1400"/>
            </a:p>
          </p:txBody>
        </p:sp>
        <p:sp>
          <p:nvSpPr>
            <p:cNvPr id="43029" name="Text Box 18">
              <a:extLst>
                <a:ext uri="{FF2B5EF4-FFF2-40B4-BE49-F238E27FC236}">
                  <a16:creationId xmlns:a16="http://schemas.microsoft.com/office/drawing/2014/main" id="{12DAC5C1-C79B-4A95-9679-C31B26D0AF97}"/>
                </a:ext>
              </a:extLst>
            </p:cNvPr>
            <p:cNvSpPr txBox="1">
              <a:spLocks noChangeArrowheads="1"/>
            </p:cNvSpPr>
            <p:nvPr/>
          </p:nvSpPr>
          <p:spPr bwMode="auto">
            <a:xfrm>
              <a:off x="4420" y="1343"/>
              <a:ext cx="8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a:t>Z</a:t>
              </a:r>
              <a:endParaRPr lang="el-GR" altLang="en-US" sz="1400"/>
            </a:p>
          </p:txBody>
        </p:sp>
        <p:sp>
          <p:nvSpPr>
            <p:cNvPr id="43030" name="Text Box 19">
              <a:extLst>
                <a:ext uri="{FF2B5EF4-FFF2-40B4-BE49-F238E27FC236}">
                  <a16:creationId xmlns:a16="http://schemas.microsoft.com/office/drawing/2014/main" id="{0AF41747-BE95-4561-9562-795CD4434292}"/>
                </a:ext>
              </a:extLst>
            </p:cNvPr>
            <p:cNvSpPr txBox="1">
              <a:spLocks noChangeArrowheads="1"/>
            </p:cNvSpPr>
            <p:nvPr/>
          </p:nvSpPr>
          <p:spPr bwMode="auto">
            <a:xfrm>
              <a:off x="3827" y="1699"/>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a:t>P</a:t>
              </a:r>
              <a:endParaRPr lang="el-GR" altLang="en-US" sz="1400"/>
            </a:p>
          </p:txBody>
        </p:sp>
        <p:sp>
          <p:nvSpPr>
            <p:cNvPr id="43031" name="Line 20">
              <a:extLst>
                <a:ext uri="{FF2B5EF4-FFF2-40B4-BE49-F238E27FC236}">
                  <a16:creationId xmlns:a16="http://schemas.microsoft.com/office/drawing/2014/main" id="{58798054-67ED-482A-AB31-9519F76D40E6}"/>
                </a:ext>
              </a:extLst>
            </p:cNvPr>
            <p:cNvSpPr>
              <a:spLocks noChangeShapeType="1"/>
            </p:cNvSpPr>
            <p:nvPr/>
          </p:nvSpPr>
          <p:spPr bwMode="auto">
            <a:xfrm flipV="1">
              <a:off x="1264" y="605"/>
              <a:ext cx="0" cy="213"/>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3032" name="Text Box 21">
              <a:extLst>
                <a:ext uri="{FF2B5EF4-FFF2-40B4-BE49-F238E27FC236}">
                  <a16:creationId xmlns:a16="http://schemas.microsoft.com/office/drawing/2014/main" id="{A64920FC-9279-4CF0-AF09-5820BC15A758}"/>
                </a:ext>
              </a:extLst>
            </p:cNvPr>
            <p:cNvSpPr txBox="1">
              <a:spLocks noChangeArrowheads="1"/>
            </p:cNvSpPr>
            <p:nvPr/>
          </p:nvSpPr>
          <p:spPr bwMode="auto">
            <a:xfrm>
              <a:off x="1565" y="2513"/>
              <a:ext cx="80"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i="1"/>
                <a:t>f</a:t>
              </a:r>
              <a:endParaRPr lang="el-GR" altLang="en-US" sz="1400"/>
            </a:p>
          </p:txBody>
        </p:sp>
        <p:sp>
          <p:nvSpPr>
            <p:cNvPr id="43033" name="Text Box 22">
              <a:extLst>
                <a:ext uri="{FF2B5EF4-FFF2-40B4-BE49-F238E27FC236}">
                  <a16:creationId xmlns:a16="http://schemas.microsoft.com/office/drawing/2014/main" id="{FE314005-49A5-4DDD-9F69-91F8EAFA5D7B}"/>
                </a:ext>
              </a:extLst>
            </p:cNvPr>
            <p:cNvSpPr txBox="1">
              <a:spLocks noChangeArrowheads="1"/>
            </p:cNvSpPr>
            <p:nvPr/>
          </p:nvSpPr>
          <p:spPr bwMode="auto">
            <a:xfrm>
              <a:off x="1565" y="1406"/>
              <a:ext cx="80"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i="1"/>
                <a:t>f</a:t>
              </a:r>
              <a:endParaRPr lang="el-GR" altLang="en-US" sz="1400"/>
            </a:p>
          </p:txBody>
        </p:sp>
        <p:sp>
          <p:nvSpPr>
            <p:cNvPr id="43034" name="Text Box 23">
              <a:extLst>
                <a:ext uri="{FF2B5EF4-FFF2-40B4-BE49-F238E27FC236}">
                  <a16:creationId xmlns:a16="http://schemas.microsoft.com/office/drawing/2014/main" id="{5F60CB25-134C-44BB-A1E6-8DE37D764718}"/>
                </a:ext>
              </a:extLst>
            </p:cNvPr>
            <p:cNvSpPr txBox="1">
              <a:spLocks noChangeArrowheads="1"/>
            </p:cNvSpPr>
            <p:nvPr/>
          </p:nvSpPr>
          <p:spPr bwMode="auto">
            <a:xfrm>
              <a:off x="1308" y="1098"/>
              <a:ext cx="30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a:t>(</a:t>
              </a:r>
              <a:r>
                <a:rPr lang="en-US" altLang="en-US" sz="1200" i="1"/>
                <a:t>x</a:t>
              </a:r>
              <a:r>
                <a:rPr lang="en-US" altLang="en-US" sz="1200" baseline="-25000"/>
                <a:t>1</a:t>
              </a:r>
              <a:r>
                <a:rPr lang="en-US" altLang="en-US" sz="1200"/>
                <a:t>, </a:t>
              </a:r>
              <a:r>
                <a:rPr lang="en-US" altLang="en-US" sz="1200" i="1"/>
                <a:t>y</a:t>
              </a:r>
              <a:r>
                <a:rPr lang="en-US" altLang="en-US" sz="1200" baseline="-25000"/>
                <a:t>1</a:t>
              </a:r>
              <a:r>
                <a:rPr lang="en-US" altLang="en-US" sz="1200"/>
                <a:t>)</a:t>
              </a:r>
              <a:endParaRPr lang="el-GR" altLang="en-US" sz="1800"/>
            </a:p>
          </p:txBody>
        </p:sp>
        <p:sp>
          <p:nvSpPr>
            <p:cNvPr id="43035" name="Text Box 24">
              <a:extLst>
                <a:ext uri="{FF2B5EF4-FFF2-40B4-BE49-F238E27FC236}">
                  <a16:creationId xmlns:a16="http://schemas.microsoft.com/office/drawing/2014/main" id="{C2746D2D-6589-4C49-8B98-ED8B502D5C44}"/>
                </a:ext>
              </a:extLst>
            </p:cNvPr>
            <p:cNvSpPr txBox="1">
              <a:spLocks noChangeArrowheads="1"/>
            </p:cNvSpPr>
            <p:nvPr/>
          </p:nvSpPr>
          <p:spPr bwMode="auto">
            <a:xfrm>
              <a:off x="1308" y="3004"/>
              <a:ext cx="30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a:t>(</a:t>
              </a:r>
              <a:r>
                <a:rPr lang="en-US" altLang="en-US" sz="1200" i="1"/>
                <a:t>x</a:t>
              </a:r>
              <a:r>
                <a:rPr lang="en-US" altLang="en-US" sz="1200" baseline="-25000"/>
                <a:t>2</a:t>
              </a:r>
              <a:r>
                <a:rPr lang="en-US" altLang="en-US" sz="1200"/>
                <a:t>, </a:t>
              </a:r>
              <a:r>
                <a:rPr lang="en-US" altLang="en-US" sz="1200" i="1"/>
                <a:t>y</a:t>
              </a:r>
              <a:r>
                <a:rPr lang="en-US" altLang="en-US" sz="1200" baseline="-25000"/>
                <a:t>2</a:t>
              </a:r>
              <a:r>
                <a:rPr lang="en-US" altLang="en-US" sz="1200"/>
                <a:t>)</a:t>
              </a:r>
              <a:endParaRPr lang="el-GR" altLang="en-US" sz="1800"/>
            </a:p>
          </p:txBody>
        </p:sp>
        <p:sp>
          <p:nvSpPr>
            <p:cNvPr id="43036" name="Line 25">
              <a:extLst>
                <a:ext uri="{FF2B5EF4-FFF2-40B4-BE49-F238E27FC236}">
                  <a16:creationId xmlns:a16="http://schemas.microsoft.com/office/drawing/2014/main" id="{AB712200-413F-429C-A9E9-27703E715680}"/>
                </a:ext>
              </a:extLst>
            </p:cNvPr>
            <p:cNvSpPr>
              <a:spLocks noChangeShapeType="1"/>
            </p:cNvSpPr>
            <p:nvPr/>
          </p:nvSpPr>
          <p:spPr bwMode="auto">
            <a:xfrm>
              <a:off x="3767" y="1024"/>
              <a:ext cx="0" cy="194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7" name="Text Box 26">
              <a:extLst>
                <a:ext uri="{FF2B5EF4-FFF2-40B4-BE49-F238E27FC236}">
                  <a16:creationId xmlns:a16="http://schemas.microsoft.com/office/drawing/2014/main" id="{9C26E3E3-DB61-4CC7-A027-4CE4C6E5A594}"/>
                </a:ext>
              </a:extLst>
            </p:cNvPr>
            <p:cNvSpPr txBox="1">
              <a:spLocks noChangeArrowheads="1"/>
            </p:cNvSpPr>
            <p:nvPr/>
          </p:nvSpPr>
          <p:spPr bwMode="auto">
            <a:xfrm>
              <a:off x="864" y="939"/>
              <a:ext cx="432"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l-GR" altLang="en-US" sz="1200"/>
                <a:t>Εικόνα 1</a:t>
              </a:r>
              <a:endParaRPr lang="el-GR" altLang="en-US" sz="1800"/>
            </a:p>
          </p:txBody>
        </p:sp>
        <p:sp>
          <p:nvSpPr>
            <p:cNvPr id="43038" name="Text Box 27">
              <a:extLst>
                <a:ext uri="{FF2B5EF4-FFF2-40B4-BE49-F238E27FC236}">
                  <a16:creationId xmlns:a16="http://schemas.microsoft.com/office/drawing/2014/main" id="{5BE38886-79C5-4EAB-AD42-42D35EBEF59E}"/>
                </a:ext>
              </a:extLst>
            </p:cNvPr>
            <p:cNvSpPr txBox="1">
              <a:spLocks noChangeArrowheads="1"/>
            </p:cNvSpPr>
            <p:nvPr/>
          </p:nvSpPr>
          <p:spPr bwMode="auto">
            <a:xfrm>
              <a:off x="866" y="2309"/>
              <a:ext cx="45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l-GR" altLang="en-US" sz="1200"/>
                <a:t>Εικόνα 2</a:t>
              </a:r>
              <a:endParaRPr lang="el-GR" altLang="en-US" sz="1800"/>
            </a:p>
          </p:txBody>
        </p:sp>
        <p:sp>
          <p:nvSpPr>
            <p:cNvPr id="43039" name="Text Box 28">
              <a:extLst>
                <a:ext uri="{FF2B5EF4-FFF2-40B4-BE49-F238E27FC236}">
                  <a16:creationId xmlns:a16="http://schemas.microsoft.com/office/drawing/2014/main" id="{3A94D4E1-4725-4CEA-92DE-B5BB4F235A8B}"/>
                </a:ext>
              </a:extLst>
            </p:cNvPr>
            <p:cNvSpPr txBox="1">
              <a:spLocks noChangeArrowheads="1"/>
            </p:cNvSpPr>
            <p:nvPr/>
          </p:nvSpPr>
          <p:spPr bwMode="auto">
            <a:xfrm>
              <a:off x="803" y="1517"/>
              <a:ext cx="339"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l-GR" altLang="en-US" sz="1200"/>
                <a:t>Αρχή αξόνων</a:t>
              </a:r>
              <a:endParaRPr lang="el-GR" altLang="en-US" sz="1800"/>
            </a:p>
          </p:txBody>
        </p:sp>
        <p:sp>
          <p:nvSpPr>
            <p:cNvPr id="43040" name="Line 29">
              <a:extLst>
                <a:ext uri="{FF2B5EF4-FFF2-40B4-BE49-F238E27FC236}">
                  <a16:creationId xmlns:a16="http://schemas.microsoft.com/office/drawing/2014/main" id="{212944D0-578E-435B-833F-3FB4F6224BD7}"/>
                </a:ext>
              </a:extLst>
            </p:cNvPr>
            <p:cNvSpPr>
              <a:spLocks noChangeShapeType="1"/>
            </p:cNvSpPr>
            <p:nvPr/>
          </p:nvSpPr>
          <p:spPr bwMode="auto">
            <a:xfrm flipH="1">
              <a:off x="1081" y="1411"/>
              <a:ext cx="169" cy="198"/>
            </a:xfrm>
            <a:prstGeom prst="line">
              <a:avLst/>
            </a:prstGeom>
            <a:noFill/>
            <a:ln w="9525">
              <a:solidFill>
                <a:srgbClr val="000000"/>
              </a:solidFill>
              <a:round/>
              <a:headEnd type="triangle" w="sm" len="med"/>
              <a:tailEnd/>
            </a:ln>
            <a:extLst>
              <a:ext uri="{909E8E84-426E-40DD-AFC4-6F175D3DCCD1}">
                <a14:hiddenFill xmlns:a14="http://schemas.microsoft.com/office/drawing/2010/main">
                  <a:noFill/>
                </a14:hiddenFill>
              </a:ext>
            </a:extLst>
          </p:spPr>
          <p:txBody>
            <a:bodyPr/>
            <a:lstStyle/>
            <a:p>
              <a:endParaRPr lang="en-US"/>
            </a:p>
          </p:txBody>
        </p:sp>
      </p:grpSp>
      <p:sp>
        <p:nvSpPr>
          <p:cNvPr id="121887" name="Text Box 31">
            <a:extLst>
              <a:ext uri="{FF2B5EF4-FFF2-40B4-BE49-F238E27FC236}">
                <a16:creationId xmlns:a16="http://schemas.microsoft.com/office/drawing/2014/main" id="{A0902685-9E41-4E34-BA03-EFE265CD461A}"/>
              </a:ext>
            </a:extLst>
          </p:cNvPr>
          <p:cNvSpPr txBox="1">
            <a:spLocks noChangeArrowheads="1"/>
          </p:cNvSpPr>
          <p:nvPr/>
        </p:nvSpPr>
        <p:spPr bwMode="auto">
          <a:xfrm>
            <a:off x="2828926" y="5751513"/>
            <a:ext cx="7839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l-GR" altLang="x-none">
                <a:latin typeface="Arial" charset="0"/>
              </a:rPr>
              <a:t>Απόσταση σημείου</a:t>
            </a:r>
            <a:r>
              <a:rPr lang="en-US" altLang="x-none">
                <a:latin typeface="Arial" charset="0"/>
              </a:rPr>
              <a:t> P </a:t>
            </a:r>
            <a:r>
              <a:rPr lang="el-GR" altLang="x-none">
                <a:latin typeface="Arial" charset="0"/>
              </a:rPr>
              <a:t>από το επίπεδο των εικόνων</a:t>
            </a:r>
            <a:r>
              <a:rPr lang="en-US" altLang="x-none">
                <a:latin typeface="Arial" charset="0"/>
              </a:rPr>
              <a:t>:    </a:t>
            </a:r>
            <a:r>
              <a:rPr lang="en-US" altLang="x-none" i="1">
                <a:latin typeface="Arial" charset="0"/>
              </a:rPr>
              <a:t>Z</a:t>
            </a:r>
            <a:r>
              <a:rPr lang="en-US" altLang="x-none">
                <a:latin typeface="Arial" charset="0"/>
              </a:rPr>
              <a:t> = </a:t>
            </a:r>
            <a:r>
              <a:rPr lang="en-US" altLang="x-none" i="1">
                <a:latin typeface="Arial" charset="0"/>
              </a:rPr>
              <a:t>f </a:t>
            </a:r>
            <a:r>
              <a:rPr lang="en-US" altLang="x-none">
                <a:latin typeface="Arial" charset="0"/>
              </a:rPr>
              <a:t>- </a:t>
            </a:r>
            <a:endParaRPr lang="el-GR" altLang="x-none" i="1">
              <a:latin typeface="Arial" charset="0"/>
            </a:endParaRPr>
          </a:p>
        </p:txBody>
      </p:sp>
      <p:sp>
        <p:nvSpPr>
          <p:cNvPr id="121889" name="Text Box 33">
            <a:extLst>
              <a:ext uri="{FF2B5EF4-FFF2-40B4-BE49-F238E27FC236}">
                <a16:creationId xmlns:a16="http://schemas.microsoft.com/office/drawing/2014/main" id="{B402B7FC-4426-41BF-8010-57839B059E20}"/>
              </a:ext>
            </a:extLst>
          </p:cNvPr>
          <p:cNvSpPr txBox="1">
            <a:spLocks noChangeArrowheads="1"/>
          </p:cNvSpPr>
          <p:nvPr/>
        </p:nvSpPr>
        <p:spPr bwMode="auto">
          <a:xfrm>
            <a:off x="9140825" y="5565776"/>
            <a:ext cx="501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i="1">
                <a:latin typeface="Arial" charset="0"/>
              </a:rPr>
              <a:t>f </a:t>
            </a:r>
            <a:r>
              <a:rPr lang="en-US" altLang="x-none">
                <a:latin typeface="Arial" charset="0"/>
              </a:rPr>
              <a:t>B</a:t>
            </a:r>
            <a:endParaRPr lang="el-GR" altLang="x-none">
              <a:latin typeface="Arial" charset="0"/>
            </a:endParaRPr>
          </a:p>
        </p:txBody>
      </p:sp>
      <p:sp>
        <p:nvSpPr>
          <p:cNvPr id="121890" name="Text Box 34">
            <a:extLst>
              <a:ext uri="{FF2B5EF4-FFF2-40B4-BE49-F238E27FC236}">
                <a16:creationId xmlns:a16="http://schemas.microsoft.com/office/drawing/2014/main" id="{5958A9E1-6D8F-4F35-A287-FA45E1297BCF}"/>
              </a:ext>
            </a:extLst>
          </p:cNvPr>
          <p:cNvSpPr txBox="1">
            <a:spLocks noChangeArrowheads="1"/>
          </p:cNvSpPr>
          <p:nvPr/>
        </p:nvSpPr>
        <p:spPr bwMode="auto">
          <a:xfrm>
            <a:off x="8955089" y="5903913"/>
            <a:ext cx="10810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x-none" i="1">
                <a:latin typeface="Arial" charset="0"/>
              </a:rPr>
              <a:t>x</a:t>
            </a:r>
            <a:r>
              <a:rPr lang="en-US" altLang="x-none" baseline="-25000">
                <a:latin typeface="Arial" charset="0"/>
              </a:rPr>
              <a:t>2</a:t>
            </a:r>
            <a:r>
              <a:rPr lang="en-US" altLang="x-none" i="1">
                <a:latin typeface="Arial" charset="0"/>
              </a:rPr>
              <a:t> – x</a:t>
            </a:r>
            <a:r>
              <a:rPr lang="en-US" altLang="x-none" baseline="-25000">
                <a:latin typeface="Arial" charset="0"/>
              </a:rPr>
              <a:t>1</a:t>
            </a:r>
            <a:endParaRPr lang="el-GR" altLang="x-none">
              <a:latin typeface="Arial" charset="0"/>
            </a:endParaRPr>
          </a:p>
        </p:txBody>
      </p:sp>
      <p:sp>
        <p:nvSpPr>
          <p:cNvPr id="121891" name="Line 35">
            <a:extLst>
              <a:ext uri="{FF2B5EF4-FFF2-40B4-BE49-F238E27FC236}">
                <a16:creationId xmlns:a16="http://schemas.microsoft.com/office/drawing/2014/main" id="{D9D455C3-4303-46EB-9AB6-C62308DE05F7}"/>
              </a:ext>
            </a:extLst>
          </p:cNvPr>
          <p:cNvSpPr>
            <a:spLocks noChangeShapeType="1"/>
          </p:cNvSpPr>
          <p:nvPr/>
        </p:nvSpPr>
        <p:spPr bwMode="auto">
          <a:xfrm>
            <a:off x="9040814" y="5956300"/>
            <a:ext cx="66833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9" name="Group 18">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20" name="Oval 19">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21" name="Oval 20">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23" name="Rectangle 22">
            <a:extLst>
              <a:ext uri="{FF2B5EF4-FFF2-40B4-BE49-F238E27FC236}">
                <a16:creationId xmlns:a16="http://schemas.microsoft.com/office/drawing/2014/main" id="{68C84B8E-16E8-4E54-B4AC-84CE5159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Rectangle 24">
            <a:extLst>
              <a:ext uri="{FF2B5EF4-FFF2-40B4-BE49-F238E27FC236}">
                <a16:creationId xmlns:a16="http://schemas.microsoft.com/office/drawing/2014/main" id="{ECE9EEEA-5DB7-4DC7-AF9F-74D1C19B7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7" name="Rectangle 26">
            <a:extLst>
              <a:ext uri="{FF2B5EF4-FFF2-40B4-BE49-F238E27FC236}">
                <a16:creationId xmlns:a16="http://schemas.microsoft.com/office/drawing/2014/main" id="{DF199147-B958-49C0-9BE2-65BDD892F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8" name="Text Placeholder 7">
            <a:extLst>
              <a:ext uri="{FF2B5EF4-FFF2-40B4-BE49-F238E27FC236}">
                <a16:creationId xmlns:a16="http://schemas.microsoft.com/office/drawing/2014/main" id="{BD0CB416-99B6-4396-910C-C25F2D9F9E8B}"/>
              </a:ext>
            </a:extLst>
          </p:cNvPr>
          <p:cNvSpPr>
            <a:spLocks noGrp="1"/>
          </p:cNvSpPr>
          <p:nvPr>
            <p:ph type="body" idx="1"/>
          </p:nvPr>
        </p:nvSpPr>
        <p:spPr>
          <a:xfrm>
            <a:off x="8091947" y="2305050"/>
            <a:ext cx="2989007" cy="2817148"/>
          </a:xfrm>
        </p:spPr>
        <p:txBody>
          <a:bodyPr vert="horz" lIns="91440" tIns="45720" rIns="91440" bIns="45720" rtlCol="0" anchor="ctr">
            <a:normAutofit/>
          </a:bodyPr>
          <a:lstStyle/>
          <a:p>
            <a:r>
              <a:rPr lang="en-US">
                <a:solidFill>
                  <a:srgbClr val="000000"/>
                </a:solidFill>
              </a:rPr>
              <a:t>Απ</a:t>
            </a:r>
            <a:r>
              <a:rPr lang="en-US" err="1">
                <a:solidFill>
                  <a:srgbClr val="000000"/>
                </a:solidFill>
              </a:rPr>
              <a:t>ορίες</a:t>
            </a:r>
            <a:r>
              <a:rPr lang="en-US">
                <a:solidFill>
                  <a:srgbClr val="000000"/>
                </a:solidFill>
              </a:rPr>
              <a:t>;</a:t>
            </a:r>
          </a:p>
        </p:txBody>
      </p:sp>
      <p:sp>
        <p:nvSpPr>
          <p:cNvPr id="29" name="Rectangle 28">
            <a:extLst>
              <a:ext uri="{FF2B5EF4-FFF2-40B4-BE49-F238E27FC236}">
                <a16:creationId xmlns:a16="http://schemas.microsoft.com/office/drawing/2014/main" id="{EF70505D-EC2C-4D1A-86DE-258377807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31" name="Group 30">
            <a:extLst>
              <a:ext uri="{FF2B5EF4-FFF2-40B4-BE49-F238E27FC236}">
                <a16:creationId xmlns:a16="http://schemas.microsoft.com/office/drawing/2014/main" id="{2DF20BDF-18D7-4E94-9BA1-9CEB40470C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46920" y="5257800"/>
            <a:chExt cx="1080904" cy="1080902"/>
          </a:xfrm>
        </p:grpSpPr>
        <p:sp>
          <p:nvSpPr>
            <p:cNvPr id="32" name="Oval 31">
              <a:extLst>
                <a:ext uri="{FF2B5EF4-FFF2-40B4-BE49-F238E27FC236}">
                  <a16:creationId xmlns:a16="http://schemas.microsoft.com/office/drawing/2014/main" id="{98F42242-4089-4E5D-95C3-C113C73DA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46920" y="5257800"/>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3" name="Oval 32">
              <a:extLst>
                <a:ext uri="{FF2B5EF4-FFF2-40B4-BE49-F238E27FC236}">
                  <a16:creationId xmlns:a16="http://schemas.microsoft.com/office/drawing/2014/main" id="{796F87F1-ABB5-42FB-86BD-EED111CD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55011" y="5365890"/>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Title 6">
            <a:extLst>
              <a:ext uri="{FF2B5EF4-FFF2-40B4-BE49-F238E27FC236}">
                <a16:creationId xmlns:a16="http://schemas.microsoft.com/office/drawing/2014/main" id="{6D163BDD-AAFE-4295-8EB3-F2B5705FC69B}"/>
              </a:ext>
            </a:extLst>
          </p:cNvPr>
          <p:cNvSpPr>
            <a:spLocks noGrp="1"/>
          </p:cNvSpPr>
          <p:nvPr>
            <p:ph type="title"/>
          </p:nvPr>
        </p:nvSpPr>
        <p:spPr>
          <a:xfrm>
            <a:off x="7885470" y="1121991"/>
            <a:ext cx="3385696" cy="1745048"/>
          </a:xfrm>
        </p:spPr>
        <p:txBody>
          <a:bodyPr vert="horz" lIns="91440" tIns="45720" rIns="91440" bIns="45720" rtlCol="0" anchor="ctr">
            <a:normAutofit/>
          </a:bodyPr>
          <a:lstStyle/>
          <a:p>
            <a:pPr>
              <a:lnSpc>
                <a:spcPct val="80000"/>
              </a:lnSpc>
            </a:pPr>
            <a:r>
              <a:rPr lang="en-US" sz="3600" err="1">
                <a:blipFill dpi="0" rotWithShape="1">
                  <a:blip r:embed="rId4"/>
                  <a:srcRect/>
                  <a:tile tx="6350" ty="-127000" sx="65000" sy="64000" flip="none" algn="tl"/>
                </a:blipFill>
              </a:rPr>
              <a:t>Τέλος</a:t>
            </a:r>
            <a:r>
              <a:rPr lang="en-US" sz="3600">
                <a:blipFill dpi="0" rotWithShape="1">
                  <a:blip r:embed="rId4"/>
                  <a:srcRect/>
                  <a:tile tx="6350" ty="-127000" sx="65000" sy="64000" flip="none" algn="tl"/>
                </a:blipFill>
              </a:rPr>
              <a:t> πα</a:t>
            </a:r>
            <a:r>
              <a:rPr lang="en-US" sz="3600" err="1">
                <a:blipFill dpi="0" rotWithShape="1">
                  <a:blip r:embed="rId4"/>
                  <a:srcRect/>
                  <a:tile tx="6350" ty="-127000" sx="65000" sy="64000" flip="none" algn="tl"/>
                </a:blipFill>
              </a:rPr>
              <a:t>ρουσί</a:t>
            </a:r>
            <a:r>
              <a:rPr lang="en-US" sz="3600">
                <a:blipFill dpi="0" rotWithShape="1">
                  <a:blip r:embed="rId4"/>
                  <a:srcRect/>
                  <a:tile tx="6350" ty="-127000" sx="65000" sy="64000" flip="none" algn="tl"/>
                </a:blipFill>
              </a:rPr>
              <a:t>ασης</a:t>
            </a:r>
          </a:p>
        </p:txBody>
      </p:sp>
      <p:pic>
        <p:nvPicPr>
          <p:cNvPr id="22" name="Picture 4" descr="http://mike.blogs.com/photos/uncategorized/2008/11/19/theend.jpg">
            <a:extLst>
              <a:ext uri="{FF2B5EF4-FFF2-40B4-BE49-F238E27FC236}">
                <a16:creationId xmlns:a16="http://schemas.microsoft.com/office/drawing/2014/main" id="{17C7A352-2081-4E95-9BAF-F39D7F9417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5223" y="1121991"/>
            <a:ext cx="5957102" cy="457571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jowenacheng.files.wordpress.com/2014/03/thankyou.png">
            <a:extLst>
              <a:ext uri="{FF2B5EF4-FFF2-40B4-BE49-F238E27FC236}">
                <a16:creationId xmlns:a16="http://schemas.microsoft.com/office/drawing/2014/main" id="{0DA17562-6914-49C0-9505-B077A89A32C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773" t="10040" r="6726" b="8274"/>
          <a:stretch/>
        </p:blipFill>
        <p:spPr bwMode="auto">
          <a:xfrm>
            <a:off x="2244610" y="2055698"/>
            <a:ext cx="3898328" cy="27281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6889981-8525-4445-8AB5-BFBD740016B0}"/>
              </a:ext>
            </a:extLst>
          </p:cNvPr>
          <p:cNvSpPr/>
          <p:nvPr/>
        </p:nvSpPr>
        <p:spPr>
          <a:xfrm>
            <a:off x="776799" y="6015536"/>
            <a:ext cx="10494367"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800" b="1" i="0" u="none" strike="noStrike" kern="1200" cap="none" spc="0" normalizeH="0" baseline="0" noProof="0" dirty="0">
                <a:ln>
                  <a:noFill/>
                </a:ln>
                <a:solidFill>
                  <a:srgbClr val="333333"/>
                </a:solidFill>
                <a:effectLst/>
                <a:uLnTx/>
                <a:uFillTx/>
                <a:latin typeface="Helvetica" panose="020B0604020202020204" pitchFamily="34" charset="0"/>
                <a:ea typeface="+mn-ea"/>
                <a:cs typeface="+mn-cs"/>
              </a:rPr>
              <a:t>Οι παρούσες διαφάνειες έχουν δημιουργηθεί από τον Καθηγητή κ. Ν. Βασιλά για το μάθημα «Επεξεργασία Εικόνας», ακαδημαϊκό έτος 2017-2018.</a:t>
            </a:r>
          </a:p>
        </p:txBody>
      </p:sp>
    </p:spTree>
    <p:extLst>
      <p:ext uri="{BB962C8B-B14F-4D97-AF65-F5344CB8AC3E}">
        <p14:creationId xmlns:p14="http://schemas.microsoft.com/office/powerpoint/2010/main" val="137703182"/>
      </p:ext>
    </p:extLst>
  </p:cSld>
  <p:clrMapOvr>
    <a:masterClrMapping/>
  </p:clrMapOvr>
  <mc:AlternateContent xmlns:mc="http://schemas.openxmlformats.org/markup-compatibility/2006" xmlns:p14="http://schemas.microsoft.com/office/powerpoint/2010/main">
    <mc:Choice Requires="p14">
      <p:transition spd="slow" p14:dur="2000" advTm="15616"/>
    </mc:Choice>
    <mc:Fallback xmlns="">
      <p:transition spd="slow" advTm="15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 name="Title 3">
            <a:extLst>
              <a:ext uri="{FF2B5EF4-FFF2-40B4-BE49-F238E27FC236}">
                <a16:creationId xmlns:a16="http://schemas.microsoft.com/office/drawing/2014/main" id="{408B977E-372B-41E5-ADCC-1596AEBE9DEB}"/>
              </a:ext>
            </a:extLst>
          </p:cNvPr>
          <p:cNvSpPr>
            <a:spLocks noGrp="1"/>
          </p:cNvSpPr>
          <p:nvPr>
            <p:ph type="title"/>
          </p:nvPr>
        </p:nvSpPr>
        <p:spPr>
          <a:xfrm>
            <a:off x="710268" y="9733"/>
            <a:ext cx="10684151" cy="999919"/>
          </a:xfrm>
        </p:spPr>
        <p:txBody>
          <a:bodyPr vert="horz" lIns="91440" tIns="45720" rIns="91440" bIns="45720" rtlCol="0" anchor="b">
            <a:normAutofit/>
          </a:bodyPr>
          <a:lstStyle/>
          <a:p>
            <a:pPr algn="ctr"/>
            <a:r>
              <a:rPr lang="el-GR" sz="5200">
                <a:solidFill>
                  <a:schemeClr val="tx2"/>
                </a:solidFill>
              </a:rPr>
              <a:t>Τι ονομάζεται εικόνα;</a:t>
            </a:r>
            <a:endParaRPr lang="en-US" sz="5200" kern="1200">
              <a:solidFill>
                <a:schemeClr val="tx2"/>
              </a:solidFill>
              <a:latin typeface="+mj-lt"/>
              <a:ea typeface="+mj-ea"/>
              <a:cs typeface="+mj-cs"/>
            </a:endParaRPr>
          </a:p>
        </p:txBody>
      </p:sp>
      <p:grpSp>
        <p:nvGrpSpPr>
          <p:cNvPr id="13" name="Group 12">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4" name="Freeform: Shape 13">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20" name="Freeform: Shape 19">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21">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22">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
            <a:extLst>
              <a:ext uri="{FF2B5EF4-FFF2-40B4-BE49-F238E27FC236}">
                <a16:creationId xmlns:a16="http://schemas.microsoft.com/office/drawing/2014/main" id="{02F61816-3C0C-45EC-BED6-66510B1A170D}"/>
              </a:ext>
            </a:extLst>
          </p:cNvPr>
          <p:cNvSpPr>
            <a:spLocks noChangeArrowheads="1"/>
          </p:cNvSpPr>
          <p:nvPr/>
        </p:nvSpPr>
        <p:spPr bwMode="auto">
          <a:xfrm>
            <a:off x="710268" y="1468969"/>
            <a:ext cx="10982199" cy="207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lstStyle>
            <a:lvl1pPr>
              <a:spcBef>
                <a:spcPct val="20000"/>
              </a:spcBef>
              <a:buChar char="•"/>
              <a:defRPr sz="3200">
                <a:solidFill>
                  <a:schemeClr val="tx1"/>
                </a:solidFill>
                <a:latin typeface="Arial" charset="0"/>
              </a:defRPr>
            </a:lvl1pPr>
            <a:lvl2pPr marL="769938" indent="-285750">
              <a:spcBef>
                <a:spcPct val="20000"/>
              </a:spcBef>
              <a:buChar char="–"/>
              <a:defRPr sz="2800">
                <a:solidFill>
                  <a:schemeClr val="tx1"/>
                </a:solidFill>
                <a:latin typeface="Arial" charset="0"/>
              </a:defRPr>
            </a:lvl2pPr>
            <a:lvl3pPr marL="1189038" indent="-228600">
              <a:spcBef>
                <a:spcPct val="20000"/>
              </a:spcBef>
              <a:buChar char="•"/>
              <a:defRPr sz="2400">
                <a:solidFill>
                  <a:schemeClr val="tx1"/>
                </a:solidFill>
                <a:latin typeface="Arial" charset="0"/>
              </a:defRPr>
            </a:lvl3pPr>
            <a:lvl4pPr marL="1608138"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lnSpc>
                <a:spcPct val="130000"/>
              </a:lnSpc>
              <a:spcAft>
                <a:spcPct val="50000"/>
              </a:spcAft>
              <a:buFontTx/>
              <a:buNone/>
              <a:defRPr/>
            </a:pPr>
            <a:r>
              <a:rPr lang="el-GR" altLang="el-GR" sz="2000">
                <a:solidFill>
                  <a:srgbClr val="003300"/>
                </a:solidFill>
              </a:rPr>
              <a:t>Με τον όρο </a:t>
            </a:r>
            <a:r>
              <a:rPr lang="el-GR" altLang="el-GR" sz="2000" i="1">
                <a:solidFill>
                  <a:srgbClr val="FF0000"/>
                </a:solidFill>
              </a:rPr>
              <a:t>μονοχρωματική εικόνα</a:t>
            </a:r>
            <a:r>
              <a:rPr lang="el-GR" altLang="el-GR" sz="2000">
                <a:solidFill>
                  <a:srgbClr val="003300"/>
                </a:solidFill>
              </a:rPr>
              <a:t> ή απλά </a:t>
            </a:r>
            <a:r>
              <a:rPr lang="el-GR" altLang="el-GR" sz="2000" i="1">
                <a:solidFill>
                  <a:srgbClr val="FF0000"/>
                </a:solidFill>
              </a:rPr>
              <a:t>εικόνα</a:t>
            </a:r>
            <a:r>
              <a:rPr lang="el-GR" altLang="el-GR" sz="2000">
                <a:solidFill>
                  <a:srgbClr val="003300"/>
                </a:solidFill>
              </a:rPr>
              <a:t> θα </a:t>
            </a:r>
            <a:r>
              <a:rPr lang="el-GR" altLang="el-GR" sz="2000" err="1">
                <a:solidFill>
                  <a:srgbClr val="003300"/>
                </a:solidFill>
              </a:rPr>
              <a:t>εννούμε</a:t>
            </a:r>
            <a:r>
              <a:rPr lang="el-GR" altLang="el-GR" sz="2000">
                <a:solidFill>
                  <a:srgbClr val="003300"/>
                </a:solidFill>
              </a:rPr>
              <a:t> μια δισδιάστατη (2</a:t>
            </a:r>
            <a:r>
              <a:rPr lang="en-US" altLang="el-GR" sz="2000">
                <a:solidFill>
                  <a:srgbClr val="003300"/>
                </a:solidFill>
              </a:rPr>
              <a:t>D) </a:t>
            </a:r>
            <a:r>
              <a:rPr lang="el-GR" altLang="el-GR" sz="2000">
                <a:solidFill>
                  <a:srgbClr val="003300"/>
                </a:solidFill>
              </a:rPr>
              <a:t>συνεχή συνάρτηση</a:t>
            </a:r>
            <a:r>
              <a:rPr lang="en-US" altLang="el-GR" sz="2000">
                <a:solidFill>
                  <a:srgbClr val="003300"/>
                </a:solidFill>
              </a:rPr>
              <a:t> </a:t>
            </a:r>
            <a:r>
              <a:rPr lang="en-US" altLang="el-GR" sz="2000" i="1">
                <a:solidFill>
                  <a:srgbClr val="003300"/>
                </a:solidFill>
              </a:rPr>
              <a:t>f</a:t>
            </a:r>
            <a:r>
              <a:rPr lang="en-US" altLang="el-GR" sz="2000">
                <a:solidFill>
                  <a:srgbClr val="003300"/>
                </a:solidFill>
              </a:rPr>
              <a:t>(</a:t>
            </a:r>
            <a:r>
              <a:rPr lang="en-US" altLang="el-GR" sz="2000" i="1">
                <a:solidFill>
                  <a:srgbClr val="003300"/>
                </a:solidFill>
              </a:rPr>
              <a:t>x, y</a:t>
            </a:r>
            <a:r>
              <a:rPr lang="en-US" altLang="el-GR" sz="2000">
                <a:solidFill>
                  <a:srgbClr val="003300"/>
                </a:solidFill>
              </a:rPr>
              <a:t>)</a:t>
            </a:r>
            <a:r>
              <a:rPr lang="el-GR" altLang="el-GR" sz="2000">
                <a:solidFill>
                  <a:srgbClr val="003300"/>
                </a:solidFill>
              </a:rPr>
              <a:t> της έντασης του φωτός</a:t>
            </a:r>
            <a:r>
              <a:rPr lang="en-US" altLang="el-GR" sz="2000">
                <a:solidFill>
                  <a:srgbClr val="003300"/>
                </a:solidFill>
              </a:rPr>
              <a:t> </a:t>
            </a:r>
            <a:r>
              <a:rPr lang="el-GR" altLang="el-GR" sz="2000">
                <a:solidFill>
                  <a:srgbClr val="003300"/>
                </a:solidFill>
              </a:rPr>
              <a:t>όπου </a:t>
            </a:r>
            <a:r>
              <a:rPr lang="en-GB" altLang="el-GR" sz="2000" i="1">
                <a:solidFill>
                  <a:srgbClr val="003300"/>
                </a:solidFill>
              </a:rPr>
              <a:t>x</a:t>
            </a:r>
            <a:r>
              <a:rPr lang="en-GB" altLang="el-GR" sz="2000">
                <a:solidFill>
                  <a:srgbClr val="003300"/>
                </a:solidFill>
              </a:rPr>
              <a:t> </a:t>
            </a:r>
            <a:r>
              <a:rPr lang="el-GR" altLang="el-GR" sz="2000">
                <a:solidFill>
                  <a:srgbClr val="003300"/>
                </a:solidFill>
              </a:rPr>
              <a:t>και</a:t>
            </a:r>
            <a:r>
              <a:rPr lang="en-GB" altLang="el-GR" sz="2000">
                <a:solidFill>
                  <a:srgbClr val="003300"/>
                </a:solidFill>
              </a:rPr>
              <a:t> </a:t>
            </a:r>
            <a:r>
              <a:rPr lang="en-GB" altLang="el-GR" sz="2000" i="1">
                <a:solidFill>
                  <a:srgbClr val="003300"/>
                </a:solidFill>
              </a:rPr>
              <a:t>y</a:t>
            </a:r>
            <a:r>
              <a:rPr lang="en-GB" altLang="el-GR" sz="2000">
                <a:solidFill>
                  <a:srgbClr val="003300"/>
                </a:solidFill>
              </a:rPr>
              <a:t> </a:t>
            </a:r>
            <a:r>
              <a:rPr lang="el-GR" altLang="el-GR" sz="2000">
                <a:solidFill>
                  <a:srgbClr val="003300"/>
                </a:solidFill>
              </a:rPr>
              <a:t>είναι οι χωρικές συντεταγμένες και η τιμή της </a:t>
            </a:r>
            <a:r>
              <a:rPr lang="en-US" altLang="el-GR" sz="2000" i="1">
                <a:solidFill>
                  <a:srgbClr val="003300"/>
                </a:solidFill>
              </a:rPr>
              <a:t>f</a:t>
            </a:r>
            <a:r>
              <a:rPr lang="en-US" altLang="el-GR" sz="2000">
                <a:solidFill>
                  <a:srgbClr val="003300"/>
                </a:solidFill>
              </a:rPr>
              <a:t> </a:t>
            </a:r>
            <a:r>
              <a:rPr lang="el-GR" altLang="el-GR" sz="2000">
                <a:solidFill>
                  <a:srgbClr val="003300"/>
                </a:solidFill>
              </a:rPr>
              <a:t>σε κάποιο σημείο </a:t>
            </a:r>
            <a:r>
              <a:rPr lang="en-GB" altLang="el-GR" sz="2000">
                <a:solidFill>
                  <a:srgbClr val="003300"/>
                </a:solidFill>
              </a:rPr>
              <a:t>(</a:t>
            </a:r>
            <a:r>
              <a:rPr lang="en-GB" altLang="el-GR" sz="2000" i="1">
                <a:solidFill>
                  <a:srgbClr val="003300"/>
                </a:solidFill>
              </a:rPr>
              <a:t>x</a:t>
            </a:r>
            <a:r>
              <a:rPr lang="en-GB" altLang="el-GR" sz="2000">
                <a:solidFill>
                  <a:srgbClr val="003300"/>
                </a:solidFill>
              </a:rPr>
              <a:t>, </a:t>
            </a:r>
            <a:r>
              <a:rPr lang="en-GB" altLang="el-GR" sz="2000" i="1">
                <a:solidFill>
                  <a:srgbClr val="003300"/>
                </a:solidFill>
              </a:rPr>
              <a:t>y</a:t>
            </a:r>
            <a:r>
              <a:rPr lang="en-GB" altLang="el-GR" sz="2000">
                <a:solidFill>
                  <a:srgbClr val="003300"/>
                </a:solidFill>
              </a:rPr>
              <a:t>) </a:t>
            </a:r>
            <a:r>
              <a:rPr lang="el-GR" altLang="el-GR" sz="2000">
                <a:solidFill>
                  <a:srgbClr val="003300"/>
                </a:solidFill>
              </a:rPr>
              <a:t>είναι ανάλογη της φωτεινότητας της εικόνας σ’ εκείνο το σημείο.</a:t>
            </a:r>
            <a:endParaRPr lang="en-GB" altLang="el-GR" sz="2000">
              <a:solidFill>
                <a:srgbClr val="003300"/>
              </a:solidFill>
            </a:endParaRPr>
          </a:p>
        </p:txBody>
      </p:sp>
      <p:pic>
        <p:nvPicPr>
          <p:cNvPr id="41" name="Picture 4" descr="canoe">
            <a:extLst>
              <a:ext uri="{FF2B5EF4-FFF2-40B4-BE49-F238E27FC236}">
                <a16:creationId xmlns:a16="http://schemas.microsoft.com/office/drawing/2014/main" id="{82F22E46-DFD3-4A6F-A271-71CB7E038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489" y="3462339"/>
            <a:ext cx="4675187" cy="279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 Box 5">
            <a:extLst>
              <a:ext uri="{FF2B5EF4-FFF2-40B4-BE49-F238E27FC236}">
                <a16:creationId xmlns:a16="http://schemas.microsoft.com/office/drawing/2014/main" id="{29D91F8E-CAD7-47DE-B0F9-89719CB9EE9C}"/>
              </a:ext>
            </a:extLst>
          </p:cNvPr>
          <p:cNvSpPr txBox="1">
            <a:spLocks noChangeArrowheads="1"/>
          </p:cNvSpPr>
          <p:nvPr/>
        </p:nvSpPr>
        <p:spPr bwMode="auto">
          <a:xfrm>
            <a:off x="2235201" y="4978400"/>
            <a:ext cx="235267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defRPr/>
            </a:pPr>
            <a:r>
              <a:rPr lang="el-GR" altLang="el-GR" sz="1800" i="1">
                <a:solidFill>
                  <a:srgbClr val="FF0000"/>
                </a:solidFill>
              </a:rPr>
              <a:t>Σύμβαση αρχής και προσανατολισμού των αξόνων</a:t>
            </a:r>
          </a:p>
        </p:txBody>
      </p:sp>
      <p:sp>
        <p:nvSpPr>
          <p:cNvPr id="43" name="Text Box 6">
            <a:extLst>
              <a:ext uri="{FF2B5EF4-FFF2-40B4-BE49-F238E27FC236}">
                <a16:creationId xmlns:a16="http://schemas.microsoft.com/office/drawing/2014/main" id="{FCF62958-E37E-4235-9716-C531579399E5}"/>
              </a:ext>
            </a:extLst>
          </p:cNvPr>
          <p:cNvSpPr txBox="1">
            <a:spLocks noChangeArrowheads="1"/>
          </p:cNvSpPr>
          <p:nvPr/>
        </p:nvSpPr>
        <p:spPr bwMode="auto">
          <a:xfrm>
            <a:off x="2759076" y="3702051"/>
            <a:ext cx="1681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defRPr/>
            </a:pPr>
            <a:r>
              <a:rPr lang="el-GR" altLang="el-GR" sz="2000">
                <a:solidFill>
                  <a:srgbClr val="0000FF"/>
                </a:solidFill>
              </a:rPr>
              <a:t>αρχή αξόνων</a:t>
            </a:r>
          </a:p>
        </p:txBody>
      </p:sp>
      <p:sp>
        <p:nvSpPr>
          <p:cNvPr id="44" name="Line 7">
            <a:extLst>
              <a:ext uri="{FF2B5EF4-FFF2-40B4-BE49-F238E27FC236}">
                <a16:creationId xmlns:a16="http://schemas.microsoft.com/office/drawing/2014/main" id="{C0503ADB-3E6A-48F0-8F1D-27016C5BA4CA}"/>
              </a:ext>
            </a:extLst>
          </p:cNvPr>
          <p:cNvSpPr>
            <a:spLocks noChangeShapeType="1"/>
          </p:cNvSpPr>
          <p:nvPr/>
        </p:nvSpPr>
        <p:spPr bwMode="auto">
          <a:xfrm flipV="1">
            <a:off x="3679825" y="3455988"/>
            <a:ext cx="350838" cy="260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ndParaRPr>
          </a:p>
        </p:txBody>
      </p:sp>
      <p:sp>
        <p:nvSpPr>
          <p:cNvPr id="45" name="Line 8">
            <a:extLst>
              <a:ext uri="{FF2B5EF4-FFF2-40B4-BE49-F238E27FC236}">
                <a16:creationId xmlns:a16="http://schemas.microsoft.com/office/drawing/2014/main" id="{1D741649-9C63-4164-94AB-935E70740E92}"/>
              </a:ext>
            </a:extLst>
          </p:cNvPr>
          <p:cNvSpPr>
            <a:spLocks noChangeShapeType="1"/>
          </p:cNvSpPr>
          <p:nvPr/>
        </p:nvSpPr>
        <p:spPr bwMode="auto">
          <a:xfrm flipV="1">
            <a:off x="4030663" y="3455988"/>
            <a:ext cx="620712"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ndParaRPr>
          </a:p>
        </p:txBody>
      </p:sp>
      <p:sp>
        <p:nvSpPr>
          <p:cNvPr id="46" name="Line 9">
            <a:extLst>
              <a:ext uri="{FF2B5EF4-FFF2-40B4-BE49-F238E27FC236}">
                <a16:creationId xmlns:a16="http://schemas.microsoft.com/office/drawing/2014/main" id="{A21770E8-620F-4777-A3C8-C7D2E3F86415}"/>
              </a:ext>
            </a:extLst>
          </p:cNvPr>
          <p:cNvSpPr>
            <a:spLocks noChangeShapeType="1"/>
          </p:cNvSpPr>
          <p:nvPr/>
        </p:nvSpPr>
        <p:spPr bwMode="auto">
          <a:xfrm>
            <a:off x="4676775" y="3473450"/>
            <a:ext cx="0" cy="3125788"/>
          </a:xfrm>
          <a:prstGeom prst="line">
            <a:avLst/>
          </a:prstGeom>
          <a:noFill/>
          <a:ln w="952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ndParaRPr>
          </a:p>
        </p:txBody>
      </p:sp>
      <p:sp>
        <p:nvSpPr>
          <p:cNvPr id="47" name="Text Box 10">
            <a:extLst>
              <a:ext uri="{FF2B5EF4-FFF2-40B4-BE49-F238E27FC236}">
                <a16:creationId xmlns:a16="http://schemas.microsoft.com/office/drawing/2014/main" id="{093CBB01-8EF7-42A8-B792-EB7D4EA4E76B}"/>
              </a:ext>
            </a:extLst>
          </p:cNvPr>
          <p:cNvSpPr txBox="1">
            <a:spLocks noChangeArrowheads="1"/>
          </p:cNvSpPr>
          <p:nvPr/>
        </p:nvSpPr>
        <p:spPr bwMode="auto">
          <a:xfrm>
            <a:off x="4714875" y="6324601"/>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defRPr/>
            </a:pPr>
            <a:r>
              <a:rPr lang="en-US" altLang="el-GR" sz="1800" i="1"/>
              <a:t>x</a:t>
            </a:r>
            <a:endParaRPr lang="el-GR" altLang="el-GR" sz="1800" i="1"/>
          </a:p>
        </p:txBody>
      </p:sp>
      <p:sp>
        <p:nvSpPr>
          <p:cNvPr id="48" name="Line 11">
            <a:extLst>
              <a:ext uri="{FF2B5EF4-FFF2-40B4-BE49-F238E27FC236}">
                <a16:creationId xmlns:a16="http://schemas.microsoft.com/office/drawing/2014/main" id="{60E18E91-7778-41EC-B8DE-02577891DACF}"/>
              </a:ext>
            </a:extLst>
          </p:cNvPr>
          <p:cNvSpPr>
            <a:spLocks noChangeShapeType="1"/>
          </p:cNvSpPr>
          <p:nvPr/>
        </p:nvSpPr>
        <p:spPr bwMode="auto">
          <a:xfrm>
            <a:off x="4675188" y="3467100"/>
            <a:ext cx="5080000" cy="0"/>
          </a:xfrm>
          <a:prstGeom prst="line">
            <a:avLst/>
          </a:prstGeom>
          <a:noFill/>
          <a:ln w="952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ndParaRPr>
          </a:p>
        </p:txBody>
      </p:sp>
      <p:sp>
        <p:nvSpPr>
          <p:cNvPr id="49" name="Text Box 12">
            <a:extLst>
              <a:ext uri="{FF2B5EF4-FFF2-40B4-BE49-F238E27FC236}">
                <a16:creationId xmlns:a16="http://schemas.microsoft.com/office/drawing/2014/main" id="{A5482212-3CC4-4FDF-8F91-E9EE40AFB032}"/>
              </a:ext>
            </a:extLst>
          </p:cNvPr>
          <p:cNvSpPr txBox="1">
            <a:spLocks noChangeArrowheads="1"/>
          </p:cNvSpPr>
          <p:nvPr/>
        </p:nvSpPr>
        <p:spPr bwMode="auto">
          <a:xfrm>
            <a:off x="9767888" y="33131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defRPr/>
            </a:pPr>
            <a:r>
              <a:rPr lang="en-US" altLang="el-GR" sz="1800" i="1"/>
              <a:t>y</a:t>
            </a:r>
            <a:endParaRPr lang="el-GR" altLang="el-GR" sz="1800" i="1"/>
          </a:p>
        </p:txBody>
      </p:sp>
      <p:grpSp>
        <p:nvGrpSpPr>
          <p:cNvPr id="50" name="Group 16">
            <a:extLst>
              <a:ext uri="{FF2B5EF4-FFF2-40B4-BE49-F238E27FC236}">
                <a16:creationId xmlns:a16="http://schemas.microsoft.com/office/drawing/2014/main" id="{06D041EE-5679-4121-9CB6-A3624DAF3518}"/>
              </a:ext>
            </a:extLst>
          </p:cNvPr>
          <p:cNvGrpSpPr>
            <a:grpSpLocks/>
          </p:cNvGrpSpPr>
          <p:nvPr/>
        </p:nvGrpSpPr>
        <p:grpSpPr bwMode="auto">
          <a:xfrm>
            <a:off x="7253288" y="5233989"/>
            <a:ext cx="1395412" cy="663575"/>
            <a:chOff x="4101" y="3513"/>
            <a:chExt cx="879" cy="418"/>
          </a:xfrm>
        </p:grpSpPr>
        <p:sp>
          <p:nvSpPr>
            <p:cNvPr id="51" name="Oval 13">
              <a:extLst>
                <a:ext uri="{FF2B5EF4-FFF2-40B4-BE49-F238E27FC236}">
                  <a16:creationId xmlns:a16="http://schemas.microsoft.com/office/drawing/2014/main" id="{A7CB5721-4ACF-461D-ABAB-3BDFF4DE4D23}"/>
                </a:ext>
              </a:extLst>
            </p:cNvPr>
            <p:cNvSpPr>
              <a:spLocks noChangeArrowheads="1"/>
            </p:cNvSpPr>
            <p:nvPr/>
          </p:nvSpPr>
          <p:spPr bwMode="auto">
            <a:xfrm>
              <a:off x="4101" y="3513"/>
              <a:ext cx="45" cy="45"/>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l-GR" altLang="el-GR" sz="1800"/>
            </a:p>
          </p:txBody>
        </p:sp>
        <p:sp>
          <p:nvSpPr>
            <p:cNvPr id="52" name="Text Box 14">
              <a:extLst>
                <a:ext uri="{FF2B5EF4-FFF2-40B4-BE49-F238E27FC236}">
                  <a16:creationId xmlns:a16="http://schemas.microsoft.com/office/drawing/2014/main" id="{5D36379D-6B7D-4781-AF48-9D8B00CD7E13}"/>
                </a:ext>
              </a:extLst>
            </p:cNvPr>
            <p:cNvSpPr txBox="1">
              <a:spLocks noChangeArrowheads="1"/>
            </p:cNvSpPr>
            <p:nvPr/>
          </p:nvSpPr>
          <p:spPr bwMode="auto">
            <a:xfrm>
              <a:off x="4392" y="3681"/>
              <a:ext cx="5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defRPr/>
              </a:pPr>
              <a:r>
                <a:rPr lang="en-US" altLang="el-GR" sz="2000" b="1" i="1">
                  <a:solidFill>
                    <a:schemeClr val="bg1"/>
                  </a:solidFill>
                </a:rPr>
                <a:t>f</a:t>
              </a:r>
              <a:r>
                <a:rPr lang="en-US" altLang="el-GR" sz="2000" b="1">
                  <a:solidFill>
                    <a:schemeClr val="bg1"/>
                  </a:solidFill>
                </a:rPr>
                <a:t>(</a:t>
              </a:r>
              <a:r>
                <a:rPr lang="en-US" altLang="el-GR" sz="2000" b="1" i="1">
                  <a:solidFill>
                    <a:schemeClr val="bg1"/>
                  </a:solidFill>
                </a:rPr>
                <a:t>x</a:t>
              </a:r>
              <a:r>
                <a:rPr lang="en-US" altLang="el-GR" sz="2000" b="1">
                  <a:solidFill>
                    <a:schemeClr val="bg1"/>
                  </a:solidFill>
                </a:rPr>
                <a:t>, </a:t>
              </a:r>
              <a:r>
                <a:rPr lang="en-US" altLang="el-GR" sz="2000" b="1" i="1">
                  <a:solidFill>
                    <a:schemeClr val="bg1"/>
                  </a:solidFill>
                </a:rPr>
                <a:t>y</a:t>
              </a:r>
              <a:r>
                <a:rPr lang="en-US" altLang="el-GR" sz="2000" b="1">
                  <a:solidFill>
                    <a:schemeClr val="bg1"/>
                  </a:solidFill>
                </a:rPr>
                <a:t>)</a:t>
              </a:r>
              <a:endParaRPr lang="el-GR" altLang="el-GR" sz="2000" b="1">
                <a:solidFill>
                  <a:schemeClr val="bg1"/>
                </a:solidFill>
              </a:endParaRPr>
            </a:p>
          </p:txBody>
        </p:sp>
        <p:sp>
          <p:nvSpPr>
            <p:cNvPr id="53" name="Line 15">
              <a:extLst>
                <a:ext uri="{FF2B5EF4-FFF2-40B4-BE49-F238E27FC236}">
                  <a16:creationId xmlns:a16="http://schemas.microsoft.com/office/drawing/2014/main" id="{B3F87673-E616-480C-8A64-C4849F9AB458}"/>
                </a:ext>
              </a:extLst>
            </p:cNvPr>
            <p:cNvSpPr>
              <a:spLocks noChangeShapeType="1"/>
            </p:cNvSpPr>
            <p:nvPr/>
          </p:nvSpPr>
          <p:spPr bwMode="auto">
            <a:xfrm flipH="1" flipV="1">
              <a:off x="4170" y="3583"/>
              <a:ext cx="207" cy="242"/>
            </a:xfrm>
            <a:prstGeom prst="line">
              <a:avLst/>
            </a:prstGeom>
            <a:noFill/>
            <a:ln w="158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ndParaRPr>
            </a:p>
          </p:txBody>
        </p:sp>
      </p:grpSp>
    </p:spTree>
    <p:extLst>
      <p:ext uri="{BB962C8B-B14F-4D97-AF65-F5344CB8AC3E}">
        <p14:creationId xmlns:p14="http://schemas.microsoft.com/office/powerpoint/2010/main" val="1896433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4" name="Freeform: Shape 13">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20" name="Freeform: Shape 19">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Shape 21">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22">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0" name="Title 3">
            <a:extLst>
              <a:ext uri="{FF2B5EF4-FFF2-40B4-BE49-F238E27FC236}">
                <a16:creationId xmlns:a16="http://schemas.microsoft.com/office/drawing/2014/main" id="{24598A31-0560-4606-8FFF-7D47EB4C2803}"/>
              </a:ext>
            </a:extLst>
          </p:cNvPr>
          <p:cNvSpPr>
            <a:spLocks noGrp="1"/>
          </p:cNvSpPr>
          <p:nvPr>
            <p:ph type="title"/>
          </p:nvPr>
        </p:nvSpPr>
        <p:spPr>
          <a:xfrm>
            <a:off x="710268" y="9733"/>
            <a:ext cx="10684151" cy="999919"/>
          </a:xfrm>
        </p:spPr>
        <p:txBody>
          <a:bodyPr vert="horz" lIns="91440" tIns="45720" rIns="91440" bIns="45720" rtlCol="0" anchor="b">
            <a:normAutofit/>
          </a:bodyPr>
          <a:lstStyle/>
          <a:p>
            <a:pPr algn="ctr"/>
            <a:r>
              <a:rPr lang="el-GR" sz="5200">
                <a:solidFill>
                  <a:schemeClr val="tx2"/>
                </a:solidFill>
              </a:rPr>
              <a:t>Τι ονομάζεται ψηφιακή εικόνα;</a:t>
            </a:r>
            <a:endParaRPr lang="en-US" sz="5200" kern="1200">
              <a:solidFill>
                <a:schemeClr val="tx2"/>
              </a:solidFill>
              <a:latin typeface="+mj-lt"/>
              <a:ea typeface="+mj-ea"/>
              <a:cs typeface="+mj-cs"/>
            </a:endParaRPr>
          </a:p>
        </p:txBody>
      </p:sp>
      <p:sp>
        <p:nvSpPr>
          <p:cNvPr id="31" name="Rectangle 3">
            <a:extLst>
              <a:ext uri="{FF2B5EF4-FFF2-40B4-BE49-F238E27FC236}">
                <a16:creationId xmlns:a16="http://schemas.microsoft.com/office/drawing/2014/main" id="{97BBA757-2A30-4616-A877-0F3526270960}"/>
              </a:ext>
            </a:extLst>
          </p:cNvPr>
          <p:cNvSpPr>
            <a:spLocks noChangeArrowheads="1"/>
          </p:cNvSpPr>
          <p:nvPr/>
        </p:nvSpPr>
        <p:spPr bwMode="auto">
          <a:xfrm>
            <a:off x="371209" y="1166813"/>
            <a:ext cx="11541391" cy="207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lstStyle>
            <a:lvl1pPr>
              <a:spcBef>
                <a:spcPct val="20000"/>
              </a:spcBef>
              <a:buChar char="•"/>
              <a:defRPr sz="3200">
                <a:solidFill>
                  <a:schemeClr val="tx1"/>
                </a:solidFill>
                <a:latin typeface="Arial" charset="0"/>
              </a:defRPr>
            </a:lvl1pPr>
            <a:lvl2pPr marL="769938" indent="-285750">
              <a:spcBef>
                <a:spcPct val="20000"/>
              </a:spcBef>
              <a:buChar char="–"/>
              <a:defRPr sz="2800">
                <a:solidFill>
                  <a:schemeClr val="tx1"/>
                </a:solidFill>
                <a:latin typeface="Arial" charset="0"/>
              </a:defRPr>
            </a:lvl2pPr>
            <a:lvl3pPr marL="1189038" indent="-228600">
              <a:spcBef>
                <a:spcPct val="20000"/>
              </a:spcBef>
              <a:buChar char="•"/>
              <a:defRPr sz="2400">
                <a:solidFill>
                  <a:schemeClr val="tx1"/>
                </a:solidFill>
                <a:latin typeface="Arial" charset="0"/>
              </a:defRPr>
            </a:lvl3pPr>
            <a:lvl4pPr marL="1608138"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lnSpc>
                <a:spcPct val="120000"/>
              </a:lnSpc>
              <a:spcAft>
                <a:spcPct val="50000"/>
              </a:spcAft>
              <a:buFontTx/>
              <a:buNone/>
              <a:defRPr/>
            </a:pPr>
            <a:r>
              <a:rPr lang="el-GR" altLang="el-GR" sz="2000"/>
              <a:t>Η </a:t>
            </a:r>
            <a:r>
              <a:rPr lang="el-GR" altLang="el-GR" sz="2000" i="1">
                <a:solidFill>
                  <a:srgbClr val="FF0000"/>
                </a:solidFill>
              </a:rPr>
              <a:t>ψηφιακή εικόνα</a:t>
            </a:r>
            <a:r>
              <a:rPr lang="el-GR" altLang="el-GR" sz="2000"/>
              <a:t> είναι μια εικόνα</a:t>
            </a:r>
            <a:r>
              <a:rPr lang="en-GB" altLang="el-GR" sz="2000"/>
              <a:t> </a:t>
            </a:r>
            <a:r>
              <a:rPr lang="en-GB" altLang="el-GR" sz="2000" i="1"/>
              <a:t>f</a:t>
            </a:r>
            <a:r>
              <a:rPr lang="en-GB" altLang="el-GR" sz="2000"/>
              <a:t>(</a:t>
            </a:r>
            <a:r>
              <a:rPr lang="en-GB" altLang="el-GR" sz="2000" i="1"/>
              <a:t>x</a:t>
            </a:r>
            <a:r>
              <a:rPr lang="en-GB" altLang="el-GR" sz="2000"/>
              <a:t>, </a:t>
            </a:r>
            <a:r>
              <a:rPr lang="en-GB" altLang="el-GR" sz="2000" i="1"/>
              <a:t>y</a:t>
            </a:r>
            <a:r>
              <a:rPr lang="en-GB" altLang="el-GR" sz="2000"/>
              <a:t>) </a:t>
            </a:r>
            <a:r>
              <a:rPr lang="el-GR" altLang="el-GR" sz="2000"/>
              <a:t>που έχει ψηφιοποιηθεί τόσο ως προς τις χωρικές συντεταγμένες όσο και ως προς την φωτεινότητα. Μια ψηφιακή εικόνα μπορεί να θεωρηθεί ως ένας πίνακας του οποίου οι δείκτες γραμμής και στήλης προσδιορίζουν ένα σημείο της εικόνας και η τιμή του αντίστοιχου στοιχείου προσδιορίζει την </a:t>
            </a:r>
            <a:r>
              <a:rPr lang="el-GR" altLang="el-GR" sz="2000" i="1">
                <a:solidFill>
                  <a:srgbClr val="FF0000"/>
                </a:solidFill>
              </a:rPr>
              <a:t>απόχρωση του γκρίζου</a:t>
            </a:r>
            <a:r>
              <a:rPr lang="el-GR" altLang="el-GR" sz="2000"/>
              <a:t> (δηλαδή την φωτεινότητα εκπεφρασμένη σε μια κλίμακα ακεραίων) σ’ εκείνο το σημείο.</a:t>
            </a:r>
            <a:r>
              <a:rPr lang="en-GB" altLang="el-GR" sz="2000"/>
              <a:t> </a:t>
            </a:r>
            <a:r>
              <a:rPr lang="el-GR" altLang="el-GR" sz="2000"/>
              <a:t>Τα στοιχεία του πίνακα θα ονομάζονται </a:t>
            </a:r>
            <a:r>
              <a:rPr lang="el-GR" altLang="el-GR" sz="2000" i="1" err="1">
                <a:solidFill>
                  <a:srgbClr val="FF0000"/>
                </a:solidFill>
              </a:rPr>
              <a:t>εικονοστοιχεία</a:t>
            </a:r>
            <a:r>
              <a:rPr lang="el-GR" altLang="el-GR" sz="2000"/>
              <a:t> ή </a:t>
            </a:r>
            <a:r>
              <a:rPr lang="en-US" altLang="el-GR" sz="2000" i="1">
                <a:solidFill>
                  <a:srgbClr val="FF0000"/>
                </a:solidFill>
              </a:rPr>
              <a:t>pixels</a:t>
            </a:r>
            <a:r>
              <a:rPr lang="el-GR" altLang="el-GR" sz="2000"/>
              <a:t>.</a:t>
            </a:r>
            <a:endParaRPr lang="en-GB" altLang="el-GR" sz="2000"/>
          </a:p>
        </p:txBody>
      </p:sp>
      <p:grpSp>
        <p:nvGrpSpPr>
          <p:cNvPr id="32" name="Group 78">
            <a:extLst>
              <a:ext uri="{FF2B5EF4-FFF2-40B4-BE49-F238E27FC236}">
                <a16:creationId xmlns:a16="http://schemas.microsoft.com/office/drawing/2014/main" id="{B78F2F8C-170A-4571-A2A1-CE734B0BD3E8}"/>
              </a:ext>
            </a:extLst>
          </p:cNvPr>
          <p:cNvGrpSpPr>
            <a:grpSpLocks/>
          </p:cNvGrpSpPr>
          <p:nvPr/>
        </p:nvGrpSpPr>
        <p:grpSpPr bwMode="auto">
          <a:xfrm>
            <a:off x="2871789" y="3859213"/>
            <a:ext cx="4797425" cy="2951162"/>
            <a:chOff x="849" y="2431"/>
            <a:chExt cx="3022" cy="1859"/>
          </a:xfrm>
        </p:grpSpPr>
        <p:graphicFrame>
          <p:nvGraphicFramePr>
            <p:cNvPr id="33" name="Object 52">
              <a:extLst>
                <a:ext uri="{FF2B5EF4-FFF2-40B4-BE49-F238E27FC236}">
                  <a16:creationId xmlns:a16="http://schemas.microsoft.com/office/drawing/2014/main" id="{0C8A419F-145F-4E9B-ABC9-EC29EEEEE7D1}"/>
                </a:ext>
              </a:extLst>
            </p:cNvPr>
            <p:cNvGraphicFramePr>
              <a:graphicFrameLocks noChangeAspect="1"/>
            </p:cNvGraphicFramePr>
            <p:nvPr/>
          </p:nvGraphicFramePr>
          <p:xfrm>
            <a:off x="849" y="2564"/>
            <a:ext cx="1356" cy="1350"/>
          </p:xfrm>
          <a:graphic>
            <a:graphicData uri="http://schemas.openxmlformats.org/presentationml/2006/ole">
              <mc:AlternateContent xmlns:mc="http://schemas.openxmlformats.org/markup-compatibility/2006">
                <mc:Choice xmlns:v="urn:schemas-microsoft-com:vml" Requires="v">
                  <p:oleObj r:id="rId3" imgW="2143754" imgH="2143754" progId="Word.Picture.8">
                    <p:embed/>
                  </p:oleObj>
                </mc:Choice>
                <mc:Fallback>
                  <p:oleObj r:id="rId3" imgW="2143754" imgH="2143754" progId="Word.Picture.8">
                    <p:embed/>
                    <p:pic>
                      <p:nvPicPr>
                        <p:cNvPr id="33" name="Object 52">
                          <a:extLst>
                            <a:ext uri="{FF2B5EF4-FFF2-40B4-BE49-F238E27FC236}">
                              <a16:creationId xmlns:a16="http://schemas.microsoft.com/office/drawing/2014/main" id="{0C8A419F-145F-4E9B-ABC9-EC29EEEEE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 y="2564"/>
                          <a:ext cx="1356" cy="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Text Box 7">
              <a:extLst>
                <a:ext uri="{FF2B5EF4-FFF2-40B4-BE49-F238E27FC236}">
                  <a16:creationId xmlns:a16="http://schemas.microsoft.com/office/drawing/2014/main" id="{CE8F47B5-CFE1-4DEF-B9BE-A75BBB31CC11}"/>
                </a:ext>
              </a:extLst>
            </p:cNvPr>
            <p:cNvSpPr txBox="1">
              <a:spLocks noChangeArrowheads="1"/>
            </p:cNvSpPr>
            <p:nvPr/>
          </p:nvSpPr>
          <p:spPr bwMode="auto">
            <a:xfrm>
              <a:off x="3197" y="2707"/>
              <a:ext cx="10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l-GR" altLang="el-GR" sz="800">
                  <a:latin typeface="Times New Roman" panose="02020603050405020304" pitchFamily="18" charset="0"/>
                </a:rPr>
                <a:t>193</a:t>
              </a:r>
            </a:p>
          </p:txBody>
        </p:sp>
        <p:grpSp>
          <p:nvGrpSpPr>
            <p:cNvPr id="35" name="Group 8">
              <a:extLst>
                <a:ext uri="{FF2B5EF4-FFF2-40B4-BE49-F238E27FC236}">
                  <a16:creationId xmlns:a16="http://schemas.microsoft.com/office/drawing/2014/main" id="{7FCC99B5-6EAE-4103-9D05-B4E2C6FB969E}"/>
                </a:ext>
              </a:extLst>
            </p:cNvPr>
            <p:cNvGrpSpPr>
              <a:grpSpLocks/>
            </p:cNvGrpSpPr>
            <p:nvPr/>
          </p:nvGrpSpPr>
          <p:grpSpPr bwMode="auto">
            <a:xfrm>
              <a:off x="851" y="2557"/>
              <a:ext cx="3020" cy="1362"/>
              <a:chOff x="2190" y="7230"/>
              <a:chExt cx="7551" cy="3405"/>
            </a:xfrm>
          </p:grpSpPr>
          <p:sp>
            <p:nvSpPr>
              <p:cNvPr id="67" name="Text Box 9">
                <a:extLst>
                  <a:ext uri="{FF2B5EF4-FFF2-40B4-BE49-F238E27FC236}">
                    <a16:creationId xmlns:a16="http://schemas.microsoft.com/office/drawing/2014/main" id="{1B4B1AA2-4B3B-4EBB-8BB1-2E92F920BB76}"/>
                  </a:ext>
                </a:extLst>
              </p:cNvPr>
              <p:cNvSpPr txBox="1">
                <a:spLocks noChangeArrowheads="1"/>
              </p:cNvSpPr>
              <p:nvPr/>
            </p:nvSpPr>
            <p:spPr bwMode="auto">
              <a:xfrm>
                <a:off x="2190" y="7230"/>
                <a:ext cx="3391" cy="339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l-GR" altLang="el-GR" sz="1200">
                  <a:latin typeface="Times New Roman" panose="02020603050405020304" pitchFamily="18" charset="0"/>
                </a:endParaRPr>
              </a:p>
            </p:txBody>
          </p:sp>
          <p:grpSp>
            <p:nvGrpSpPr>
              <p:cNvPr id="68" name="Group 10">
                <a:extLst>
                  <a:ext uri="{FF2B5EF4-FFF2-40B4-BE49-F238E27FC236}">
                    <a16:creationId xmlns:a16="http://schemas.microsoft.com/office/drawing/2014/main" id="{AD986DC9-4319-4DD2-A8B1-784E6E7FF3C1}"/>
                  </a:ext>
                </a:extLst>
              </p:cNvPr>
              <p:cNvGrpSpPr>
                <a:grpSpLocks/>
              </p:cNvGrpSpPr>
              <p:nvPr/>
            </p:nvGrpSpPr>
            <p:grpSpPr bwMode="auto">
              <a:xfrm>
                <a:off x="6336" y="7230"/>
                <a:ext cx="3405" cy="3405"/>
                <a:chOff x="6336" y="7230"/>
                <a:chExt cx="3405" cy="3405"/>
              </a:xfrm>
            </p:grpSpPr>
            <p:grpSp>
              <p:nvGrpSpPr>
                <p:cNvPr id="69" name="Group 11">
                  <a:extLst>
                    <a:ext uri="{FF2B5EF4-FFF2-40B4-BE49-F238E27FC236}">
                      <a16:creationId xmlns:a16="http://schemas.microsoft.com/office/drawing/2014/main" id="{2A25B704-73D1-44BA-83ED-0E0FDF265A68}"/>
                    </a:ext>
                  </a:extLst>
                </p:cNvPr>
                <p:cNvGrpSpPr>
                  <a:grpSpLocks/>
                </p:cNvGrpSpPr>
                <p:nvPr/>
              </p:nvGrpSpPr>
              <p:grpSpPr bwMode="auto">
                <a:xfrm>
                  <a:off x="6336" y="7230"/>
                  <a:ext cx="3405" cy="3402"/>
                  <a:chOff x="6330" y="7236"/>
                  <a:chExt cx="3405" cy="3402"/>
                </a:xfrm>
              </p:grpSpPr>
              <p:sp>
                <p:nvSpPr>
                  <p:cNvPr id="81" name="Text Box 12">
                    <a:extLst>
                      <a:ext uri="{FF2B5EF4-FFF2-40B4-BE49-F238E27FC236}">
                        <a16:creationId xmlns:a16="http://schemas.microsoft.com/office/drawing/2014/main" id="{1DE8BCDE-5DB6-4440-8836-01D46EFDDBE6}"/>
                      </a:ext>
                    </a:extLst>
                  </p:cNvPr>
                  <p:cNvSpPr txBox="1">
                    <a:spLocks noChangeArrowheads="1"/>
                  </p:cNvSpPr>
                  <p:nvPr/>
                </p:nvSpPr>
                <p:spPr bwMode="auto">
                  <a:xfrm>
                    <a:off x="6330" y="7236"/>
                    <a:ext cx="3402" cy="34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l-GR" altLang="el-GR" sz="1200">
                      <a:latin typeface="Times New Roman" panose="02020603050405020304" pitchFamily="18" charset="0"/>
                    </a:endParaRPr>
                  </a:p>
                </p:txBody>
              </p:sp>
              <p:sp>
                <p:nvSpPr>
                  <p:cNvPr id="82" name="Line 13">
                    <a:extLst>
                      <a:ext uri="{FF2B5EF4-FFF2-40B4-BE49-F238E27FC236}">
                        <a16:creationId xmlns:a16="http://schemas.microsoft.com/office/drawing/2014/main" id="{9FB93065-C656-46A5-A411-58176F5ED4E1}"/>
                      </a:ext>
                    </a:extLst>
                  </p:cNvPr>
                  <p:cNvSpPr>
                    <a:spLocks noChangeShapeType="1"/>
                  </p:cNvSpPr>
                  <p:nvPr/>
                </p:nvSpPr>
                <p:spPr bwMode="auto">
                  <a:xfrm>
                    <a:off x="6330" y="7520"/>
                    <a:ext cx="34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4">
                    <a:extLst>
                      <a:ext uri="{FF2B5EF4-FFF2-40B4-BE49-F238E27FC236}">
                        <a16:creationId xmlns:a16="http://schemas.microsoft.com/office/drawing/2014/main" id="{4AF7E51A-DA54-41CA-842A-6BBDEB2F7212}"/>
                      </a:ext>
                    </a:extLst>
                  </p:cNvPr>
                  <p:cNvSpPr>
                    <a:spLocks noChangeShapeType="1"/>
                  </p:cNvSpPr>
                  <p:nvPr/>
                </p:nvSpPr>
                <p:spPr bwMode="auto">
                  <a:xfrm>
                    <a:off x="6330" y="7803"/>
                    <a:ext cx="34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5">
                    <a:extLst>
                      <a:ext uri="{FF2B5EF4-FFF2-40B4-BE49-F238E27FC236}">
                        <a16:creationId xmlns:a16="http://schemas.microsoft.com/office/drawing/2014/main" id="{EEB8B44D-1CA8-4F61-8EBB-BF486A34413E}"/>
                      </a:ext>
                    </a:extLst>
                  </p:cNvPr>
                  <p:cNvSpPr>
                    <a:spLocks noChangeShapeType="1"/>
                  </p:cNvSpPr>
                  <p:nvPr/>
                </p:nvSpPr>
                <p:spPr bwMode="auto">
                  <a:xfrm>
                    <a:off x="6330" y="8087"/>
                    <a:ext cx="34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6">
                    <a:extLst>
                      <a:ext uri="{FF2B5EF4-FFF2-40B4-BE49-F238E27FC236}">
                        <a16:creationId xmlns:a16="http://schemas.microsoft.com/office/drawing/2014/main" id="{D22D43C2-EBCA-4A86-BD53-E7E7BB64405B}"/>
                      </a:ext>
                    </a:extLst>
                  </p:cNvPr>
                  <p:cNvSpPr>
                    <a:spLocks noChangeShapeType="1"/>
                  </p:cNvSpPr>
                  <p:nvPr/>
                </p:nvSpPr>
                <p:spPr bwMode="auto">
                  <a:xfrm>
                    <a:off x="6330" y="8370"/>
                    <a:ext cx="34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7">
                    <a:extLst>
                      <a:ext uri="{FF2B5EF4-FFF2-40B4-BE49-F238E27FC236}">
                        <a16:creationId xmlns:a16="http://schemas.microsoft.com/office/drawing/2014/main" id="{D191CF0A-2DF3-4EF2-981E-D0204A3BF368}"/>
                      </a:ext>
                    </a:extLst>
                  </p:cNvPr>
                  <p:cNvSpPr>
                    <a:spLocks noChangeShapeType="1"/>
                  </p:cNvSpPr>
                  <p:nvPr/>
                </p:nvSpPr>
                <p:spPr bwMode="auto">
                  <a:xfrm>
                    <a:off x="6330" y="8654"/>
                    <a:ext cx="34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8">
                    <a:extLst>
                      <a:ext uri="{FF2B5EF4-FFF2-40B4-BE49-F238E27FC236}">
                        <a16:creationId xmlns:a16="http://schemas.microsoft.com/office/drawing/2014/main" id="{A984E80C-F068-49C9-984A-0C7B2F360D09}"/>
                      </a:ext>
                    </a:extLst>
                  </p:cNvPr>
                  <p:cNvSpPr>
                    <a:spLocks noChangeShapeType="1"/>
                  </p:cNvSpPr>
                  <p:nvPr/>
                </p:nvSpPr>
                <p:spPr bwMode="auto">
                  <a:xfrm>
                    <a:off x="6330" y="8937"/>
                    <a:ext cx="34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9">
                    <a:extLst>
                      <a:ext uri="{FF2B5EF4-FFF2-40B4-BE49-F238E27FC236}">
                        <a16:creationId xmlns:a16="http://schemas.microsoft.com/office/drawing/2014/main" id="{83AE2F0F-5615-4BCC-9738-5C2C7DEB3E08}"/>
                      </a:ext>
                    </a:extLst>
                  </p:cNvPr>
                  <p:cNvSpPr>
                    <a:spLocks noChangeShapeType="1"/>
                  </p:cNvSpPr>
                  <p:nvPr/>
                </p:nvSpPr>
                <p:spPr bwMode="auto">
                  <a:xfrm>
                    <a:off x="6330" y="9221"/>
                    <a:ext cx="34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0">
                    <a:extLst>
                      <a:ext uri="{FF2B5EF4-FFF2-40B4-BE49-F238E27FC236}">
                        <a16:creationId xmlns:a16="http://schemas.microsoft.com/office/drawing/2014/main" id="{D474822E-1874-4B96-B392-DE733E7A6C02}"/>
                      </a:ext>
                    </a:extLst>
                  </p:cNvPr>
                  <p:cNvSpPr>
                    <a:spLocks noChangeShapeType="1"/>
                  </p:cNvSpPr>
                  <p:nvPr/>
                </p:nvSpPr>
                <p:spPr bwMode="auto">
                  <a:xfrm>
                    <a:off x="6330" y="10071"/>
                    <a:ext cx="34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1">
                    <a:extLst>
                      <a:ext uri="{FF2B5EF4-FFF2-40B4-BE49-F238E27FC236}">
                        <a16:creationId xmlns:a16="http://schemas.microsoft.com/office/drawing/2014/main" id="{78F9A643-BD94-441E-98CD-5DD192780F55}"/>
                      </a:ext>
                    </a:extLst>
                  </p:cNvPr>
                  <p:cNvSpPr>
                    <a:spLocks noChangeShapeType="1"/>
                  </p:cNvSpPr>
                  <p:nvPr/>
                </p:nvSpPr>
                <p:spPr bwMode="auto">
                  <a:xfrm>
                    <a:off x="6330" y="9504"/>
                    <a:ext cx="34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22">
                    <a:extLst>
                      <a:ext uri="{FF2B5EF4-FFF2-40B4-BE49-F238E27FC236}">
                        <a16:creationId xmlns:a16="http://schemas.microsoft.com/office/drawing/2014/main" id="{EEFF3A83-BC0D-4184-B7F7-F3EAF1DEEC4A}"/>
                      </a:ext>
                    </a:extLst>
                  </p:cNvPr>
                  <p:cNvSpPr>
                    <a:spLocks noChangeShapeType="1"/>
                  </p:cNvSpPr>
                  <p:nvPr/>
                </p:nvSpPr>
                <p:spPr bwMode="auto">
                  <a:xfrm>
                    <a:off x="6330" y="9788"/>
                    <a:ext cx="34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3">
                    <a:extLst>
                      <a:ext uri="{FF2B5EF4-FFF2-40B4-BE49-F238E27FC236}">
                        <a16:creationId xmlns:a16="http://schemas.microsoft.com/office/drawing/2014/main" id="{B2B96A8D-ECB8-4A5C-AFB8-3F0B2AD7383A}"/>
                      </a:ext>
                    </a:extLst>
                  </p:cNvPr>
                  <p:cNvSpPr>
                    <a:spLocks noChangeShapeType="1"/>
                  </p:cNvSpPr>
                  <p:nvPr/>
                </p:nvSpPr>
                <p:spPr bwMode="auto">
                  <a:xfrm>
                    <a:off x="6330" y="10355"/>
                    <a:ext cx="34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Line 24">
                  <a:extLst>
                    <a:ext uri="{FF2B5EF4-FFF2-40B4-BE49-F238E27FC236}">
                      <a16:creationId xmlns:a16="http://schemas.microsoft.com/office/drawing/2014/main" id="{F0910512-D302-4730-8DB8-82951A1290E3}"/>
                    </a:ext>
                  </a:extLst>
                </p:cNvPr>
                <p:cNvSpPr>
                  <a:spLocks noChangeShapeType="1"/>
                </p:cNvSpPr>
                <p:nvPr/>
              </p:nvSpPr>
              <p:spPr bwMode="auto">
                <a:xfrm>
                  <a:off x="6620" y="7230"/>
                  <a:ext cx="0" cy="34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25">
                  <a:extLst>
                    <a:ext uri="{FF2B5EF4-FFF2-40B4-BE49-F238E27FC236}">
                      <a16:creationId xmlns:a16="http://schemas.microsoft.com/office/drawing/2014/main" id="{8755134A-6B44-466A-9817-277E8EE9D541}"/>
                    </a:ext>
                  </a:extLst>
                </p:cNvPr>
                <p:cNvSpPr>
                  <a:spLocks noChangeShapeType="1"/>
                </p:cNvSpPr>
                <p:nvPr/>
              </p:nvSpPr>
              <p:spPr bwMode="auto">
                <a:xfrm>
                  <a:off x="6903" y="7230"/>
                  <a:ext cx="0" cy="34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6">
                  <a:extLst>
                    <a:ext uri="{FF2B5EF4-FFF2-40B4-BE49-F238E27FC236}">
                      <a16:creationId xmlns:a16="http://schemas.microsoft.com/office/drawing/2014/main" id="{12A29CB5-ED42-4E0C-AFBF-8021391BB1AF}"/>
                    </a:ext>
                  </a:extLst>
                </p:cNvPr>
                <p:cNvSpPr>
                  <a:spLocks noChangeShapeType="1"/>
                </p:cNvSpPr>
                <p:nvPr/>
              </p:nvSpPr>
              <p:spPr bwMode="auto">
                <a:xfrm>
                  <a:off x="7187" y="7230"/>
                  <a:ext cx="0" cy="34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7">
                  <a:extLst>
                    <a:ext uri="{FF2B5EF4-FFF2-40B4-BE49-F238E27FC236}">
                      <a16:creationId xmlns:a16="http://schemas.microsoft.com/office/drawing/2014/main" id="{B0FA8859-20D5-4D49-8A1E-E3164E53C49D}"/>
                    </a:ext>
                  </a:extLst>
                </p:cNvPr>
                <p:cNvSpPr>
                  <a:spLocks noChangeShapeType="1"/>
                </p:cNvSpPr>
                <p:nvPr/>
              </p:nvSpPr>
              <p:spPr bwMode="auto">
                <a:xfrm>
                  <a:off x="7470" y="7230"/>
                  <a:ext cx="0" cy="34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8">
                  <a:extLst>
                    <a:ext uri="{FF2B5EF4-FFF2-40B4-BE49-F238E27FC236}">
                      <a16:creationId xmlns:a16="http://schemas.microsoft.com/office/drawing/2014/main" id="{01349DBC-A50B-4A83-BA5A-48FBAFB0DDB2}"/>
                    </a:ext>
                  </a:extLst>
                </p:cNvPr>
                <p:cNvSpPr>
                  <a:spLocks noChangeShapeType="1"/>
                </p:cNvSpPr>
                <p:nvPr/>
              </p:nvSpPr>
              <p:spPr bwMode="auto">
                <a:xfrm>
                  <a:off x="7754" y="7230"/>
                  <a:ext cx="0" cy="34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9">
                  <a:extLst>
                    <a:ext uri="{FF2B5EF4-FFF2-40B4-BE49-F238E27FC236}">
                      <a16:creationId xmlns:a16="http://schemas.microsoft.com/office/drawing/2014/main" id="{757B5007-9F3B-40B6-A863-389EF898B5B1}"/>
                    </a:ext>
                  </a:extLst>
                </p:cNvPr>
                <p:cNvSpPr>
                  <a:spLocks noChangeShapeType="1"/>
                </p:cNvSpPr>
                <p:nvPr/>
              </p:nvSpPr>
              <p:spPr bwMode="auto">
                <a:xfrm>
                  <a:off x="8037" y="7230"/>
                  <a:ext cx="0" cy="34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30">
                  <a:extLst>
                    <a:ext uri="{FF2B5EF4-FFF2-40B4-BE49-F238E27FC236}">
                      <a16:creationId xmlns:a16="http://schemas.microsoft.com/office/drawing/2014/main" id="{5EF334D2-ED27-4FCB-9F4F-2C3F4809EFB0}"/>
                    </a:ext>
                  </a:extLst>
                </p:cNvPr>
                <p:cNvSpPr>
                  <a:spLocks noChangeShapeType="1"/>
                </p:cNvSpPr>
                <p:nvPr/>
              </p:nvSpPr>
              <p:spPr bwMode="auto">
                <a:xfrm>
                  <a:off x="8321" y="7230"/>
                  <a:ext cx="0" cy="34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31">
                  <a:extLst>
                    <a:ext uri="{FF2B5EF4-FFF2-40B4-BE49-F238E27FC236}">
                      <a16:creationId xmlns:a16="http://schemas.microsoft.com/office/drawing/2014/main" id="{D4BD39BE-82C0-4EB4-92C6-1EB62AF9A5BC}"/>
                    </a:ext>
                  </a:extLst>
                </p:cNvPr>
                <p:cNvSpPr>
                  <a:spLocks noChangeShapeType="1"/>
                </p:cNvSpPr>
                <p:nvPr/>
              </p:nvSpPr>
              <p:spPr bwMode="auto">
                <a:xfrm>
                  <a:off x="8604" y="7230"/>
                  <a:ext cx="0" cy="34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32">
                  <a:extLst>
                    <a:ext uri="{FF2B5EF4-FFF2-40B4-BE49-F238E27FC236}">
                      <a16:creationId xmlns:a16="http://schemas.microsoft.com/office/drawing/2014/main" id="{79C87E22-ACBB-445C-93B9-CAF19F74B32D}"/>
                    </a:ext>
                  </a:extLst>
                </p:cNvPr>
                <p:cNvSpPr>
                  <a:spLocks noChangeShapeType="1"/>
                </p:cNvSpPr>
                <p:nvPr/>
              </p:nvSpPr>
              <p:spPr bwMode="auto">
                <a:xfrm>
                  <a:off x="8888" y="7230"/>
                  <a:ext cx="0" cy="34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33">
                  <a:extLst>
                    <a:ext uri="{FF2B5EF4-FFF2-40B4-BE49-F238E27FC236}">
                      <a16:creationId xmlns:a16="http://schemas.microsoft.com/office/drawing/2014/main" id="{E9867DFE-AEB0-4399-A89C-746FCFB2477D}"/>
                    </a:ext>
                  </a:extLst>
                </p:cNvPr>
                <p:cNvSpPr>
                  <a:spLocks noChangeShapeType="1"/>
                </p:cNvSpPr>
                <p:nvPr/>
              </p:nvSpPr>
              <p:spPr bwMode="auto">
                <a:xfrm>
                  <a:off x="9171" y="7230"/>
                  <a:ext cx="0" cy="34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34">
                  <a:extLst>
                    <a:ext uri="{FF2B5EF4-FFF2-40B4-BE49-F238E27FC236}">
                      <a16:creationId xmlns:a16="http://schemas.microsoft.com/office/drawing/2014/main" id="{F22B4CB5-1232-46AC-89D5-42B5B4215CA4}"/>
                    </a:ext>
                  </a:extLst>
                </p:cNvPr>
                <p:cNvSpPr>
                  <a:spLocks noChangeShapeType="1"/>
                </p:cNvSpPr>
                <p:nvPr/>
              </p:nvSpPr>
              <p:spPr bwMode="auto">
                <a:xfrm>
                  <a:off x="9455" y="7230"/>
                  <a:ext cx="0" cy="34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36" name="Oval 35">
              <a:extLst>
                <a:ext uri="{FF2B5EF4-FFF2-40B4-BE49-F238E27FC236}">
                  <a16:creationId xmlns:a16="http://schemas.microsoft.com/office/drawing/2014/main" id="{E6216995-655E-4D20-BB62-024034E6AE00}"/>
                </a:ext>
              </a:extLst>
            </p:cNvPr>
            <p:cNvSpPr>
              <a:spLocks noChangeArrowheads="1"/>
            </p:cNvSpPr>
            <p:nvPr/>
          </p:nvSpPr>
          <p:spPr bwMode="auto">
            <a:xfrm>
              <a:off x="1487" y="2653"/>
              <a:ext cx="186" cy="12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l-GR" altLang="el-GR" sz="1800"/>
            </a:p>
          </p:txBody>
        </p:sp>
        <p:sp>
          <p:nvSpPr>
            <p:cNvPr id="37" name="Oval 36">
              <a:extLst>
                <a:ext uri="{FF2B5EF4-FFF2-40B4-BE49-F238E27FC236}">
                  <a16:creationId xmlns:a16="http://schemas.microsoft.com/office/drawing/2014/main" id="{443CF1AB-6A4F-40F8-9D89-8E32BD2E9770}"/>
                </a:ext>
              </a:extLst>
            </p:cNvPr>
            <p:cNvSpPr>
              <a:spLocks noChangeArrowheads="1"/>
            </p:cNvSpPr>
            <p:nvPr/>
          </p:nvSpPr>
          <p:spPr bwMode="auto">
            <a:xfrm>
              <a:off x="1907" y="3787"/>
              <a:ext cx="186" cy="12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l-GR" altLang="el-GR" sz="1800"/>
            </a:p>
          </p:txBody>
        </p:sp>
        <p:sp>
          <p:nvSpPr>
            <p:cNvPr id="38" name="Text Box 37">
              <a:extLst>
                <a:ext uri="{FF2B5EF4-FFF2-40B4-BE49-F238E27FC236}">
                  <a16:creationId xmlns:a16="http://schemas.microsoft.com/office/drawing/2014/main" id="{0919C3D7-01D7-43BF-B07E-E28A9CF46DE2}"/>
                </a:ext>
              </a:extLst>
            </p:cNvPr>
            <p:cNvSpPr txBox="1">
              <a:spLocks noChangeArrowheads="1"/>
            </p:cNvSpPr>
            <p:nvPr/>
          </p:nvSpPr>
          <p:spPr bwMode="auto">
            <a:xfrm>
              <a:off x="3647" y="3829"/>
              <a:ext cx="114"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l-GR" altLang="el-GR" sz="800">
                  <a:latin typeface="Times New Roman" panose="02020603050405020304" pitchFamily="18" charset="0"/>
                </a:rPr>
                <a:t>142</a:t>
              </a:r>
            </a:p>
          </p:txBody>
        </p:sp>
        <p:sp>
          <p:nvSpPr>
            <p:cNvPr id="39" name="Oval 38">
              <a:extLst>
                <a:ext uri="{FF2B5EF4-FFF2-40B4-BE49-F238E27FC236}">
                  <a16:creationId xmlns:a16="http://schemas.microsoft.com/office/drawing/2014/main" id="{D8B3B1BC-7CED-484D-8357-64B7234B556C}"/>
                </a:ext>
              </a:extLst>
            </p:cNvPr>
            <p:cNvSpPr>
              <a:spLocks noChangeArrowheads="1"/>
            </p:cNvSpPr>
            <p:nvPr/>
          </p:nvSpPr>
          <p:spPr bwMode="auto">
            <a:xfrm>
              <a:off x="1037" y="3349"/>
              <a:ext cx="186" cy="120"/>
            </a:xfrm>
            <a:prstGeom prst="ellipse">
              <a:avLst/>
            </a:pr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l-GR" altLang="el-GR" sz="1800"/>
            </a:p>
          </p:txBody>
        </p:sp>
        <p:sp>
          <p:nvSpPr>
            <p:cNvPr id="54" name="Text Box 39">
              <a:extLst>
                <a:ext uri="{FF2B5EF4-FFF2-40B4-BE49-F238E27FC236}">
                  <a16:creationId xmlns:a16="http://schemas.microsoft.com/office/drawing/2014/main" id="{103E353F-7E22-4086-8D51-65EA93ED0795}"/>
                </a:ext>
              </a:extLst>
            </p:cNvPr>
            <p:cNvSpPr txBox="1">
              <a:spLocks noChangeArrowheads="1"/>
            </p:cNvSpPr>
            <p:nvPr/>
          </p:nvSpPr>
          <p:spPr bwMode="auto">
            <a:xfrm>
              <a:off x="2765" y="3385"/>
              <a:ext cx="7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l-GR" altLang="el-GR" sz="800">
                  <a:latin typeface="Times New Roman" panose="02020603050405020304" pitchFamily="18" charset="0"/>
                </a:rPr>
                <a:t>29</a:t>
              </a:r>
            </a:p>
          </p:txBody>
        </p:sp>
        <p:sp>
          <p:nvSpPr>
            <p:cNvPr id="55" name="Arc 40">
              <a:extLst>
                <a:ext uri="{FF2B5EF4-FFF2-40B4-BE49-F238E27FC236}">
                  <a16:creationId xmlns:a16="http://schemas.microsoft.com/office/drawing/2014/main" id="{BA12C795-9210-4CDE-AF33-5E872A59D96E}"/>
                </a:ext>
              </a:extLst>
            </p:cNvPr>
            <p:cNvSpPr>
              <a:spLocks/>
            </p:cNvSpPr>
            <p:nvPr/>
          </p:nvSpPr>
          <p:spPr bwMode="auto">
            <a:xfrm rot="-5426991">
              <a:off x="2265" y="1749"/>
              <a:ext cx="258" cy="1621"/>
            </a:xfrm>
            <a:custGeom>
              <a:avLst/>
              <a:gdLst>
                <a:gd name="T0" fmla="*/ 0 w 21646"/>
                <a:gd name="T1" fmla="*/ 0 h 43200"/>
                <a:gd name="T2" fmla="*/ 0 w 21646"/>
                <a:gd name="T3" fmla="*/ 0 h 43200"/>
                <a:gd name="T4" fmla="*/ 0 w 21646"/>
                <a:gd name="T5" fmla="*/ 0 h 43200"/>
                <a:gd name="T6" fmla="*/ 0 60000 65536"/>
                <a:gd name="T7" fmla="*/ 0 60000 65536"/>
                <a:gd name="T8" fmla="*/ 0 60000 65536"/>
              </a:gdLst>
              <a:ahLst/>
              <a:cxnLst>
                <a:cxn ang="T6">
                  <a:pos x="T0" y="T1"/>
                </a:cxn>
                <a:cxn ang="T7">
                  <a:pos x="T2" y="T3"/>
                </a:cxn>
                <a:cxn ang="T8">
                  <a:pos x="T4" y="T5"/>
                </a:cxn>
              </a:cxnLst>
              <a:rect l="0" t="0" r="r" b="b"/>
              <a:pathLst>
                <a:path w="21646" h="43200" fill="none" extrusionOk="0">
                  <a:moveTo>
                    <a:pt x="46" y="0"/>
                  </a:moveTo>
                  <a:cubicBezTo>
                    <a:pt x="11975" y="0"/>
                    <a:pt x="21646" y="9670"/>
                    <a:pt x="21646" y="21600"/>
                  </a:cubicBezTo>
                  <a:cubicBezTo>
                    <a:pt x="21646" y="33529"/>
                    <a:pt x="11975" y="43200"/>
                    <a:pt x="46" y="43200"/>
                  </a:cubicBezTo>
                  <a:cubicBezTo>
                    <a:pt x="30" y="43200"/>
                    <a:pt x="15" y="43199"/>
                    <a:pt x="0" y="43199"/>
                  </a:cubicBezTo>
                </a:path>
                <a:path w="21646" h="43200" stroke="0" extrusionOk="0">
                  <a:moveTo>
                    <a:pt x="46" y="0"/>
                  </a:moveTo>
                  <a:cubicBezTo>
                    <a:pt x="11975" y="0"/>
                    <a:pt x="21646" y="9670"/>
                    <a:pt x="21646" y="21600"/>
                  </a:cubicBezTo>
                  <a:cubicBezTo>
                    <a:pt x="21646" y="33529"/>
                    <a:pt x="11975" y="43200"/>
                    <a:pt x="46" y="43200"/>
                  </a:cubicBezTo>
                  <a:cubicBezTo>
                    <a:pt x="30" y="43200"/>
                    <a:pt x="15" y="43199"/>
                    <a:pt x="0" y="43199"/>
                  </a:cubicBezTo>
                  <a:lnTo>
                    <a:pt x="46" y="21600"/>
                  </a:lnTo>
                  <a:lnTo>
                    <a:pt x="46" y="0"/>
                  </a:lnTo>
                  <a:close/>
                </a:path>
              </a:pathLst>
            </a:custGeom>
            <a:noFill/>
            <a:ln w="9525">
              <a:solidFill>
                <a:srgbClr val="000000"/>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 name="Line 41">
              <a:extLst>
                <a:ext uri="{FF2B5EF4-FFF2-40B4-BE49-F238E27FC236}">
                  <a16:creationId xmlns:a16="http://schemas.microsoft.com/office/drawing/2014/main" id="{9D829DDF-80C5-4C88-8796-8083D55BC1FA}"/>
                </a:ext>
              </a:extLst>
            </p:cNvPr>
            <p:cNvSpPr>
              <a:spLocks noChangeShapeType="1"/>
            </p:cNvSpPr>
            <p:nvPr/>
          </p:nvSpPr>
          <p:spPr bwMode="auto">
            <a:xfrm>
              <a:off x="1145" y="3409"/>
              <a:ext cx="1018"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42">
              <a:extLst>
                <a:ext uri="{FF2B5EF4-FFF2-40B4-BE49-F238E27FC236}">
                  <a16:creationId xmlns:a16="http://schemas.microsoft.com/office/drawing/2014/main" id="{8DD56A65-7CEC-454F-A0FE-871BC9FB16D6}"/>
                </a:ext>
              </a:extLst>
            </p:cNvPr>
            <p:cNvSpPr>
              <a:spLocks noChangeShapeType="1"/>
            </p:cNvSpPr>
            <p:nvPr/>
          </p:nvSpPr>
          <p:spPr bwMode="auto">
            <a:xfrm>
              <a:off x="2165" y="3409"/>
              <a:ext cx="570"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58" name="Arc 43">
              <a:extLst>
                <a:ext uri="{FF2B5EF4-FFF2-40B4-BE49-F238E27FC236}">
                  <a16:creationId xmlns:a16="http://schemas.microsoft.com/office/drawing/2014/main" id="{89DBBB0F-5314-458C-BA02-F06E3295EEE2}"/>
                </a:ext>
              </a:extLst>
            </p:cNvPr>
            <p:cNvSpPr>
              <a:spLocks/>
            </p:cNvSpPr>
            <p:nvPr/>
          </p:nvSpPr>
          <p:spPr bwMode="auto">
            <a:xfrm rot="5562668">
              <a:off x="2728" y="3160"/>
              <a:ext cx="179" cy="1626"/>
            </a:xfrm>
            <a:custGeom>
              <a:avLst/>
              <a:gdLst>
                <a:gd name="T0" fmla="*/ 0 w 21646"/>
                <a:gd name="T1" fmla="*/ 0 h 43200"/>
                <a:gd name="T2" fmla="*/ 0 w 21646"/>
                <a:gd name="T3" fmla="*/ 0 h 43200"/>
                <a:gd name="T4" fmla="*/ 0 w 21646"/>
                <a:gd name="T5" fmla="*/ 0 h 43200"/>
                <a:gd name="T6" fmla="*/ 0 60000 65536"/>
                <a:gd name="T7" fmla="*/ 0 60000 65536"/>
                <a:gd name="T8" fmla="*/ 0 60000 65536"/>
              </a:gdLst>
              <a:ahLst/>
              <a:cxnLst>
                <a:cxn ang="T6">
                  <a:pos x="T0" y="T1"/>
                </a:cxn>
                <a:cxn ang="T7">
                  <a:pos x="T2" y="T3"/>
                </a:cxn>
                <a:cxn ang="T8">
                  <a:pos x="T4" y="T5"/>
                </a:cxn>
              </a:cxnLst>
              <a:rect l="0" t="0" r="r" b="b"/>
              <a:pathLst>
                <a:path w="21646" h="43200" fill="none" extrusionOk="0">
                  <a:moveTo>
                    <a:pt x="46" y="0"/>
                  </a:moveTo>
                  <a:cubicBezTo>
                    <a:pt x="11975" y="0"/>
                    <a:pt x="21646" y="9670"/>
                    <a:pt x="21646" y="21600"/>
                  </a:cubicBezTo>
                  <a:cubicBezTo>
                    <a:pt x="21646" y="33529"/>
                    <a:pt x="11975" y="43200"/>
                    <a:pt x="46" y="43200"/>
                  </a:cubicBezTo>
                  <a:cubicBezTo>
                    <a:pt x="30" y="43200"/>
                    <a:pt x="15" y="43199"/>
                    <a:pt x="0" y="43199"/>
                  </a:cubicBezTo>
                </a:path>
                <a:path w="21646" h="43200" stroke="0" extrusionOk="0">
                  <a:moveTo>
                    <a:pt x="46" y="0"/>
                  </a:moveTo>
                  <a:cubicBezTo>
                    <a:pt x="11975" y="0"/>
                    <a:pt x="21646" y="9670"/>
                    <a:pt x="21646" y="21600"/>
                  </a:cubicBezTo>
                  <a:cubicBezTo>
                    <a:pt x="21646" y="33529"/>
                    <a:pt x="11975" y="43200"/>
                    <a:pt x="46" y="43200"/>
                  </a:cubicBezTo>
                  <a:cubicBezTo>
                    <a:pt x="30" y="43200"/>
                    <a:pt x="15" y="43199"/>
                    <a:pt x="0" y="43199"/>
                  </a:cubicBezTo>
                  <a:lnTo>
                    <a:pt x="46" y="21600"/>
                  </a:lnTo>
                  <a:lnTo>
                    <a:pt x="46" y="0"/>
                  </a:lnTo>
                  <a:close/>
                </a:path>
              </a:pathLst>
            </a:custGeom>
            <a:noFill/>
            <a:ln w="9525">
              <a:solidFill>
                <a:srgbClr val="000000"/>
              </a:solidFill>
              <a:round/>
              <a:headEnd type="triangle" w="sm" len="med"/>
              <a:tailEnd type="none" w="sm" len="me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59" name="Text Box 44">
              <a:extLst>
                <a:ext uri="{FF2B5EF4-FFF2-40B4-BE49-F238E27FC236}">
                  <a16:creationId xmlns:a16="http://schemas.microsoft.com/office/drawing/2014/main" id="{6F553111-B1DF-44A8-8853-E5D8B8CB2E5F}"/>
                </a:ext>
              </a:extLst>
            </p:cNvPr>
            <p:cNvSpPr txBox="1">
              <a:spLocks noChangeArrowheads="1"/>
            </p:cNvSpPr>
            <p:nvPr/>
          </p:nvSpPr>
          <p:spPr bwMode="auto">
            <a:xfrm>
              <a:off x="3101" y="3049"/>
              <a:ext cx="396" cy="156"/>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30000"/>
                </a:spcBef>
                <a:buFontTx/>
                <a:buNone/>
              </a:pPr>
              <a:r>
                <a:rPr lang="en-US" altLang="el-GR" sz="1000" b="1">
                  <a:latin typeface="Times New Roman" panose="02020603050405020304" pitchFamily="18" charset="0"/>
                </a:rPr>
                <a:t>gray levels</a:t>
              </a:r>
              <a:endParaRPr lang="el-GR" altLang="el-GR" sz="1000" b="1">
                <a:latin typeface="Times New Roman" panose="02020603050405020304" pitchFamily="18" charset="0"/>
              </a:endParaRPr>
            </a:p>
          </p:txBody>
        </p:sp>
        <p:sp>
          <p:nvSpPr>
            <p:cNvPr id="60" name="Line 45">
              <a:extLst>
                <a:ext uri="{FF2B5EF4-FFF2-40B4-BE49-F238E27FC236}">
                  <a16:creationId xmlns:a16="http://schemas.microsoft.com/office/drawing/2014/main" id="{FFB6CDAE-74E1-407B-869A-8863932531AB}"/>
                </a:ext>
              </a:extLst>
            </p:cNvPr>
            <p:cNvSpPr>
              <a:spLocks noChangeShapeType="1"/>
            </p:cNvSpPr>
            <p:nvPr/>
          </p:nvSpPr>
          <p:spPr bwMode="auto">
            <a:xfrm flipH="1">
              <a:off x="2849" y="3199"/>
              <a:ext cx="270" cy="198"/>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61" name="Line 46">
              <a:extLst>
                <a:ext uri="{FF2B5EF4-FFF2-40B4-BE49-F238E27FC236}">
                  <a16:creationId xmlns:a16="http://schemas.microsoft.com/office/drawing/2014/main" id="{0B0FEA39-C3F5-434E-B27F-B8B5A68AE589}"/>
                </a:ext>
              </a:extLst>
            </p:cNvPr>
            <p:cNvSpPr>
              <a:spLocks noChangeShapeType="1"/>
            </p:cNvSpPr>
            <p:nvPr/>
          </p:nvSpPr>
          <p:spPr bwMode="auto">
            <a:xfrm>
              <a:off x="3378" y="3203"/>
              <a:ext cx="294" cy="607"/>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62" name="Line 47">
              <a:extLst>
                <a:ext uri="{FF2B5EF4-FFF2-40B4-BE49-F238E27FC236}">
                  <a16:creationId xmlns:a16="http://schemas.microsoft.com/office/drawing/2014/main" id="{EC784A77-1329-4CFE-A9A3-4F44E74DC1DB}"/>
                </a:ext>
              </a:extLst>
            </p:cNvPr>
            <p:cNvSpPr>
              <a:spLocks noChangeShapeType="1"/>
            </p:cNvSpPr>
            <p:nvPr/>
          </p:nvSpPr>
          <p:spPr bwMode="auto">
            <a:xfrm flipV="1">
              <a:off x="3251" y="2773"/>
              <a:ext cx="0" cy="27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63" name="Rectangle 48">
              <a:extLst>
                <a:ext uri="{FF2B5EF4-FFF2-40B4-BE49-F238E27FC236}">
                  <a16:creationId xmlns:a16="http://schemas.microsoft.com/office/drawing/2014/main" id="{69E72BA8-0809-4037-86B2-F90AFD03079D}"/>
                </a:ext>
              </a:extLst>
            </p:cNvPr>
            <p:cNvSpPr>
              <a:spLocks noChangeArrowheads="1"/>
            </p:cNvSpPr>
            <p:nvPr/>
          </p:nvSpPr>
          <p:spPr bwMode="auto">
            <a:xfrm>
              <a:off x="2849" y="3691"/>
              <a:ext cx="113" cy="113"/>
            </a:xfrm>
            <a:prstGeom prst="rect">
              <a:avLst/>
            </a:prstGeom>
            <a:solidFill>
              <a:srgbClr val="333333"/>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l-GR" altLang="el-GR" sz="1800"/>
            </a:p>
          </p:txBody>
        </p:sp>
        <p:sp useBgFill="1">
          <p:nvSpPr>
            <p:cNvPr id="64" name="Text Box 49">
              <a:extLst>
                <a:ext uri="{FF2B5EF4-FFF2-40B4-BE49-F238E27FC236}">
                  <a16:creationId xmlns:a16="http://schemas.microsoft.com/office/drawing/2014/main" id="{52643211-3EE4-46C4-86DE-6BA8F204F6D7}"/>
                </a:ext>
              </a:extLst>
            </p:cNvPr>
            <p:cNvSpPr txBox="1">
              <a:spLocks noChangeArrowheads="1"/>
            </p:cNvSpPr>
            <p:nvPr/>
          </p:nvSpPr>
          <p:spPr bwMode="auto">
            <a:xfrm>
              <a:off x="2825" y="3811"/>
              <a:ext cx="198" cy="102"/>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l-GR" sz="1000" b="1">
                  <a:latin typeface="Times New Roman" panose="02020603050405020304" pitchFamily="18" charset="0"/>
                </a:rPr>
                <a:t>pixel</a:t>
              </a:r>
              <a:endParaRPr lang="el-GR" altLang="el-GR" sz="1000" b="1">
                <a:latin typeface="Times New Roman" panose="02020603050405020304" pitchFamily="18" charset="0"/>
              </a:endParaRPr>
            </a:p>
          </p:txBody>
        </p:sp>
        <p:sp>
          <p:nvSpPr>
            <p:cNvPr id="65" name="Text Box 50">
              <a:extLst>
                <a:ext uri="{FF2B5EF4-FFF2-40B4-BE49-F238E27FC236}">
                  <a16:creationId xmlns:a16="http://schemas.microsoft.com/office/drawing/2014/main" id="{2BC84262-B10B-41AF-A54B-77E6F470A54B}"/>
                </a:ext>
              </a:extLst>
            </p:cNvPr>
            <p:cNvSpPr txBox="1">
              <a:spLocks noChangeArrowheads="1"/>
            </p:cNvSpPr>
            <p:nvPr/>
          </p:nvSpPr>
          <p:spPr bwMode="auto">
            <a:xfrm>
              <a:off x="1356" y="3942"/>
              <a:ext cx="42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l-GR" sz="1800">
                  <a:latin typeface="Times New Roman" panose="02020603050405020304" pitchFamily="18" charset="0"/>
                </a:rPr>
                <a:t>image</a:t>
              </a:r>
              <a:endParaRPr lang="el-GR" altLang="el-GR" sz="1800">
                <a:latin typeface="Times New Roman" panose="02020603050405020304" pitchFamily="18" charset="0"/>
              </a:endParaRPr>
            </a:p>
          </p:txBody>
        </p:sp>
        <p:sp>
          <p:nvSpPr>
            <p:cNvPr id="66" name="Text Box 51">
              <a:extLst>
                <a:ext uri="{FF2B5EF4-FFF2-40B4-BE49-F238E27FC236}">
                  <a16:creationId xmlns:a16="http://schemas.microsoft.com/office/drawing/2014/main" id="{4C203F67-D78F-4726-8087-B720267EFDF9}"/>
                </a:ext>
              </a:extLst>
            </p:cNvPr>
            <p:cNvSpPr txBox="1">
              <a:spLocks noChangeArrowheads="1"/>
            </p:cNvSpPr>
            <p:nvPr/>
          </p:nvSpPr>
          <p:spPr bwMode="auto">
            <a:xfrm>
              <a:off x="2796" y="4068"/>
              <a:ext cx="846"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l-GR" sz="1800">
                  <a:latin typeface="Times New Roman" panose="02020603050405020304" pitchFamily="18" charset="0"/>
                </a:rPr>
                <a:t>digital image</a:t>
              </a:r>
              <a:endParaRPr lang="el-GR" altLang="el-GR" sz="1800">
                <a:latin typeface="Times New Roman" panose="02020603050405020304" pitchFamily="18" charset="0"/>
              </a:endParaRPr>
            </a:p>
          </p:txBody>
        </p:sp>
      </p:grpSp>
      <p:grpSp>
        <p:nvGrpSpPr>
          <p:cNvPr id="93" name="Group 1">
            <a:extLst>
              <a:ext uri="{FF2B5EF4-FFF2-40B4-BE49-F238E27FC236}">
                <a16:creationId xmlns:a16="http://schemas.microsoft.com/office/drawing/2014/main" id="{26B73ED5-9F63-477F-A53A-76EAF4007740}"/>
              </a:ext>
            </a:extLst>
          </p:cNvPr>
          <p:cNvGrpSpPr>
            <a:grpSpLocks/>
          </p:cNvGrpSpPr>
          <p:nvPr/>
        </p:nvGrpSpPr>
        <p:grpSpPr bwMode="auto">
          <a:xfrm>
            <a:off x="8272464" y="4414839"/>
            <a:ext cx="1354137" cy="2168525"/>
            <a:chOff x="6748463" y="4414838"/>
            <a:chExt cx="1354137" cy="2168525"/>
          </a:xfrm>
        </p:grpSpPr>
        <p:sp>
          <p:nvSpPr>
            <p:cNvPr id="94" name="Line 57">
              <a:extLst>
                <a:ext uri="{FF2B5EF4-FFF2-40B4-BE49-F238E27FC236}">
                  <a16:creationId xmlns:a16="http://schemas.microsoft.com/office/drawing/2014/main" id="{686FD11A-54C2-411E-B5EC-02F3041B5293}"/>
                </a:ext>
              </a:extLst>
            </p:cNvPr>
            <p:cNvSpPr>
              <a:spLocks noChangeShapeType="1"/>
            </p:cNvSpPr>
            <p:nvPr/>
          </p:nvSpPr>
          <p:spPr bwMode="auto">
            <a:xfrm>
              <a:off x="7762875" y="4449763"/>
              <a:ext cx="0" cy="1600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58">
              <a:extLst>
                <a:ext uri="{FF2B5EF4-FFF2-40B4-BE49-F238E27FC236}">
                  <a16:creationId xmlns:a16="http://schemas.microsoft.com/office/drawing/2014/main" id="{A5EAF130-B446-4C2B-84F0-51EA078C144A}"/>
                </a:ext>
              </a:extLst>
            </p:cNvPr>
            <p:cNvSpPr>
              <a:spLocks noChangeShapeType="1"/>
            </p:cNvSpPr>
            <p:nvPr/>
          </p:nvSpPr>
          <p:spPr bwMode="auto">
            <a:xfrm>
              <a:off x="7713663" y="4573588"/>
              <a:ext cx="1079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59">
              <a:extLst>
                <a:ext uri="{FF2B5EF4-FFF2-40B4-BE49-F238E27FC236}">
                  <a16:creationId xmlns:a16="http://schemas.microsoft.com/office/drawing/2014/main" id="{7EA0279E-CA4D-4304-B185-DD3A55D7C066}"/>
                </a:ext>
              </a:extLst>
            </p:cNvPr>
            <p:cNvSpPr>
              <a:spLocks noChangeShapeType="1"/>
            </p:cNvSpPr>
            <p:nvPr/>
          </p:nvSpPr>
          <p:spPr bwMode="auto">
            <a:xfrm>
              <a:off x="7713663" y="5211763"/>
              <a:ext cx="1079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60">
              <a:extLst>
                <a:ext uri="{FF2B5EF4-FFF2-40B4-BE49-F238E27FC236}">
                  <a16:creationId xmlns:a16="http://schemas.microsoft.com/office/drawing/2014/main" id="{B8D7813C-D1FE-4D87-B444-67B482030780}"/>
                </a:ext>
              </a:extLst>
            </p:cNvPr>
            <p:cNvSpPr>
              <a:spLocks noChangeShapeType="1"/>
            </p:cNvSpPr>
            <p:nvPr/>
          </p:nvSpPr>
          <p:spPr bwMode="auto">
            <a:xfrm>
              <a:off x="7713663" y="5868988"/>
              <a:ext cx="1079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Text Box 61">
              <a:extLst>
                <a:ext uri="{FF2B5EF4-FFF2-40B4-BE49-F238E27FC236}">
                  <a16:creationId xmlns:a16="http://schemas.microsoft.com/office/drawing/2014/main" id="{D24CD687-9FA4-414E-BFA4-D4D12BCAA901}"/>
                </a:ext>
              </a:extLst>
            </p:cNvPr>
            <p:cNvSpPr txBox="1">
              <a:spLocks noChangeArrowheads="1"/>
            </p:cNvSpPr>
            <p:nvPr/>
          </p:nvSpPr>
          <p:spPr bwMode="auto">
            <a:xfrm>
              <a:off x="7864475" y="4506913"/>
              <a:ext cx="23812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l-GR" sz="1200" b="1">
                  <a:latin typeface="Times New Roman" panose="02020603050405020304" pitchFamily="18" charset="0"/>
                </a:rPr>
                <a:t>255</a:t>
              </a:r>
              <a:endParaRPr lang="el-GR" altLang="el-GR" sz="1800" b="1"/>
            </a:p>
          </p:txBody>
        </p:sp>
        <p:sp>
          <p:nvSpPr>
            <p:cNvPr id="99" name="Text Box 62">
              <a:extLst>
                <a:ext uri="{FF2B5EF4-FFF2-40B4-BE49-F238E27FC236}">
                  <a16:creationId xmlns:a16="http://schemas.microsoft.com/office/drawing/2014/main" id="{BA95F597-266F-4176-87F2-7EED16FB8CE5}"/>
                </a:ext>
              </a:extLst>
            </p:cNvPr>
            <p:cNvSpPr txBox="1">
              <a:spLocks noChangeArrowheads="1"/>
            </p:cNvSpPr>
            <p:nvPr/>
          </p:nvSpPr>
          <p:spPr bwMode="auto">
            <a:xfrm>
              <a:off x="7864475" y="5149851"/>
              <a:ext cx="23812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l-GR" sz="1200" b="1">
                  <a:latin typeface="Times New Roman" panose="02020603050405020304" pitchFamily="18" charset="0"/>
                </a:rPr>
                <a:t>128</a:t>
              </a:r>
              <a:endParaRPr lang="el-GR" altLang="el-GR" sz="1800" b="1"/>
            </a:p>
          </p:txBody>
        </p:sp>
        <p:sp>
          <p:nvSpPr>
            <p:cNvPr id="100" name="Text Box 63">
              <a:extLst>
                <a:ext uri="{FF2B5EF4-FFF2-40B4-BE49-F238E27FC236}">
                  <a16:creationId xmlns:a16="http://schemas.microsoft.com/office/drawing/2014/main" id="{2922959A-67A2-467E-BF82-37238E436F7F}"/>
                </a:ext>
              </a:extLst>
            </p:cNvPr>
            <p:cNvSpPr txBox="1">
              <a:spLocks noChangeArrowheads="1"/>
            </p:cNvSpPr>
            <p:nvPr/>
          </p:nvSpPr>
          <p:spPr bwMode="auto">
            <a:xfrm>
              <a:off x="7864475" y="5802313"/>
              <a:ext cx="23812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l-GR" sz="1200" b="1">
                  <a:latin typeface="Times New Roman" panose="02020603050405020304" pitchFamily="18" charset="0"/>
                </a:rPr>
                <a:t>0</a:t>
              </a:r>
              <a:endParaRPr lang="el-GR" altLang="el-GR" sz="1800" b="1"/>
            </a:p>
          </p:txBody>
        </p:sp>
        <p:grpSp>
          <p:nvGrpSpPr>
            <p:cNvPr id="101" name="Group 65">
              <a:extLst>
                <a:ext uri="{FF2B5EF4-FFF2-40B4-BE49-F238E27FC236}">
                  <a16:creationId xmlns:a16="http://schemas.microsoft.com/office/drawing/2014/main" id="{A3B33F2D-354E-4897-97A4-AF39FFA22BB9}"/>
                </a:ext>
              </a:extLst>
            </p:cNvPr>
            <p:cNvGrpSpPr>
              <a:grpSpLocks/>
            </p:cNvGrpSpPr>
            <p:nvPr/>
          </p:nvGrpSpPr>
          <p:grpSpPr bwMode="auto">
            <a:xfrm>
              <a:off x="7290083" y="4414838"/>
              <a:ext cx="252118" cy="1620838"/>
              <a:chOff x="8518" y="1716"/>
              <a:chExt cx="399" cy="2551"/>
            </a:xfrm>
          </p:grpSpPr>
          <p:sp>
            <p:nvSpPr>
              <p:cNvPr id="107" name="Rectangle 66">
                <a:extLst>
                  <a:ext uri="{FF2B5EF4-FFF2-40B4-BE49-F238E27FC236}">
                    <a16:creationId xmlns:a16="http://schemas.microsoft.com/office/drawing/2014/main" id="{3ECBED9E-D0A2-433B-8399-29DCBDE8A2BC}"/>
                  </a:ext>
                </a:extLst>
              </p:cNvPr>
              <p:cNvSpPr>
                <a:spLocks noChangeArrowheads="1"/>
              </p:cNvSpPr>
              <p:nvPr/>
            </p:nvSpPr>
            <p:spPr bwMode="auto">
              <a:xfrm>
                <a:off x="8520" y="1716"/>
                <a:ext cx="397" cy="25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l-GR" altLang="el-GR" sz="1800"/>
              </a:p>
            </p:txBody>
          </p:sp>
          <p:sp>
            <p:nvSpPr>
              <p:cNvPr id="108" name="Rectangle 67">
                <a:extLst>
                  <a:ext uri="{FF2B5EF4-FFF2-40B4-BE49-F238E27FC236}">
                    <a16:creationId xmlns:a16="http://schemas.microsoft.com/office/drawing/2014/main" id="{A7047073-FBF4-4903-B2F7-C8AEA3812DA7}"/>
                  </a:ext>
                </a:extLst>
              </p:cNvPr>
              <p:cNvSpPr>
                <a:spLocks noChangeArrowheads="1"/>
              </p:cNvSpPr>
              <p:nvPr/>
            </p:nvSpPr>
            <p:spPr bwMode="auto">
              <a:xfrm>
                <a:off x="8520" y="3757"/>
                <a:ext cx="397" cy="510"/>
              </a:xfrm>
              <a:prstGeom prst="rect">
                <a:avLst/>
              </a:prstGeom>
              <a:solidFill>
                <a:srgbClr val="000000"/>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l-GR" altLang="el-GR" sz="1800"/>
              </a:p>
            </p:txBody>
          </p:sp>
          <p:sp>
            <p:nvSpPr>
              <p:cNvPr id="109" name="Rectangle 68">
                <a:extLst>
                  <a:ext uri="{FF2B5EF4-FFF2-40B4-BE49-F238E27FC236}">
                    <a16:creationId xmlns:a16="http://schemas.microsoft.com/office/drawing/2014/main" id="{715C2A91-0F39-496A-9FBA-2074ED2AF98A}"/>
                  </a:ext>
                </a:extLst>
              </p:cNvPr>
              <p:cNvSpPr>
                <a:spLocks noChangeArrowheads="1"/>
              </p:cNvSpPr>
              <p:nvPr/>
            </p:nvSpPr>
            <p:spPr bwMode="auto">
              <a:xfrm>
                <a:off x="8520" y="3247"/>
                <a:ext cx="397" cy="510"/>
              </a:xfrm>
              <a:prstGeom prst="rect">
                <a:avLst/>
              </a:prstGeom>
              <a:solidFill>
                <a:srgbClr val="404040"/>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l-GR" altLang="el-GR" sz="1800"/>
              </a:p>
            </p:txBody>
          </p:sp>
          <p:sp>
            <p:nvSpPr>
              <p:cNvPr id="110" name="Rectangle 69">
                <a:extLst>
                  <a:ext uri="{FF2B5EF4-FFF2-40B4-BE49-F238E27FC236}">
                    <a16:creationId xmlns:a16="http://schemas.microsoft.com/office/drawing/2014/main" id="{4855F0B5-3BCC-4B78-B1B0-0285B894B8FE}"/>
                  </a:ext>
                </a:extLst>
              </p:cNvPr>
              <p:cNvSpPr>
                <a:spLocks noChangeArrowheads="1"/>
              </p:cNvSpPr>
              <p:nvPr/>
            </p:nvSpPr>
            <p:spPr bwMode="auto">
              <a:xfrm>
                <a:off x="8520" y="2737"/>
                <a:ext cx="397" cy="510"/>
              </a:xfrm>
              <a:prstGeom prst="rect">
                <a:avLst/>
              </a:prstGeom>
              <a:solidFill>
                <a:srgbClr val="808080"/>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l-GR" altLang="el-GR" sz="1800"/>
              </a:p>
            </p:txBody>
          </p:sp>
          <p:sp>
            <p:nvSpPr>
              <p:cNvPr id="111" name="Rectangle 70">
                <a:extLst>
                  <a:ext uri="{FF2B5EF4-FFF2-40B4-BE49-F238E27FC236}">
                    <a16:creationId xmlns:a16="http://schemas.microsoft.com/office/drawing/2014/main" id="{21105A34-6D4B-48C4-A75C-FC666F0ABFF9}"/>
                  </a:ext>
                </a:extLst>
              </p:cNvPr>
              <p:cNvSpPr>
                <a:spLocks noChangeArrowheads="1"/>
              </p:cNvSpPr>
              <p:nvPr/>
            </p:nvSpPr>
            <p:spPr bwMode="auto">
              <a:xfrm>
                <a:off x="8518" y="2226"/>
                <a:ext cx="399" cy="510"/>
              </a:xfrm>
              <a:prstGeom prst="rect">
                <a:avLst/>
              </a:prstGeom>
              <a:solidFill>
                <a:srgbClr val="C0C0C0"/>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l-GR" altLang="el-GR" sz="1800"/>
              </a:p>
            </p:txBody>
          </p:sp>
          <p:sp>
            <p:nvSpPr>
              <p:cNvPr id="112" name="Rectangle 71">
                <a:extLst>
                  <a:ext uri="{FF2B5EF4-FFF2-40B4-BE49-F238E27FC236}">
                    <a16:creationId xmlns:a16="http://schemas.microsoft.com/office/drawing/2014/main" id="{EAD4CF12-0402-4015-91AD-E335FCF09AD2}"/>
                  </a:ext>
                </a:extLst>
              </p:cNvPr>
              <p:cNvSpPr>
                <a:spLocks noChangeArrowheads="1"/>
              </p:cNvSpPr>
              <p:nvPr/>
            </p:nvSpPr>
            <p:spPr bwMode="auto">
              <a:xfrm>
                <a:off x="8520" y="1716"/>
                <a:ext cx="397" cy="51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l-GR" altLang="el-GR" sz="1800"/>
              </a:p>
            </p:txBody>
          </p:sp>
        </p:grpSp>
        <p:grpSp>
          <p:nvGrpSpPr>
            <p:cNvPr id="102" name="Group 76">
              <a:extLst>
                <a:ext uri="{FF2B5EF4-FFF2-40B4-BE49-F238E27FC236}">
                  <a16:creationId xmlns:a16="http://schemas.microsoft.com/office/drawing/2014/main" id="{0F4480B7-2CD7-4491-83C5-44622BCEE240}"/>
                </a:ext>
              </a:extLst>
            </p:cNvPr>
            <p:cNvGrpSpPr>
              <a:grpSpLocks/>
            </p:cNvGrpSpPr>
            <p:nvPr/>
          </p:nvGrpSpPr>
          <p:grpSpPr bwMode="auto">
            <a:xfrm>
              <a:off x="6748463" y="4494213"/>
              <a:ext cx="638175" cy="1506538"/>
              <a:chOff x="4101" y="2831"/>
              <a:chExt cx="402" cy="949"/>
            </a:xfrm>
          </p:grpSpPr>
          <p:sp>
            <p:nvSpPr>
              <p:cNvPr id="104" name="Text Box 72">
                <a:extLst>
                  <a:ext uri="{FF2B5EF4-FFF2-40B4-BE49-F238E27FC236}">
                    <a16:creationId xmlns:a16="http://schemas.microsoft.com/office/drawing/2014/main" id="{CEF35EA3-5F72-4E5C-97C2-B7926CACDCEE}"/>
                  </a:ext>
                </a:extLst>
              </p:cNvPr>
              <p:cNvSpPr txBox="1">
                <a:spLocks noChangeArrowheads="1"/>
              </p:cNvSpPr>
              <p:nvPr/>
            </p:nvSpPr>
            <p:spPr bwMode="auto">
              <a:xfrm>
                <a:off x="4101" y="2831"/>
                <a:ext cx="40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l-GR" sz="1400">
                    <a:latin typeface="Times New Roman" panose="02020603050405020304" pitchFamily="18" charset="0"/>
                  </a:rPr>
                  <a:t>white</a:t>
                </a:r>
                <a:endParaRPr lang="el-GR" altLang="el-GR" sz="1400">
                  <a:latin typeface="Times New Roman" panose="02020603050405020304" pitchFamily="18" charset="0"/>
                </a:endParaRPr>
              </a:p>
            </p:txBody>
          </p:sp>
          <p:sp>
            <p:nvSpPr>
              <p:cNvPr id="105" name="Text Box 73">
                <a:extLst>
                  <a:ext uri="{FF2B5EF4-FFF2-40B4-BE49-F238E27FC236}">
                    <a16:creationId xmlns:a16="http://schemas.microsoft.com/office/drawing/2014/main" id="{C93334C0-3C1F-417B-864F-005C20244DF5}"/>
                  </a:ext>
                </a:extLst>
              </p:cNvPr>
              <p:cNvSpPr txBox="1">
                <a:spLocks noChangeArrowheads="1"/>
              </p:cNvSpPr>
              <p:nvPr/>
            </p:nvSpPr>
            <p:spPr bwMode="auto">
              <a:xfrm>
                <a:off x="4101" y="3228"/>
                <a:ext cx="40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l-GR" sz="1400">
                    <a:latin typeface="Times New Roman" panose="02020603050405020304" pitchFamily="18" charset="0"/>
                  </a:rPr>
                  <a:t>gray</a:t>
                </a:r>
                <a:endParaRPr lang="el-GR" altLang="el-GR" sz="1400">
                  <a:latin typeface="Times New Roman" panose="02020603050405020304" pitchFamily="18" charset="0"/>
                </a:endParaRPr>
              </a:p>
            </p:txBody>
          </p:sp>
          <p:sp>
            <p:nvSpPr>
              <p:cNvPr id="106" name="Text Box 74">
                <a:extLst>
                  <a:ext uri="{FF2B5EF4-FFF2-40B4-BE49-F238E27FC236}">
                    <a16:creationId xmlns:a16="http://schemas.microsoft.com/office/drawing/2014/main" id="{43E7A0D3-18FD-459B-BBD4-9BE3E6C2E3A1}"/>
                  </a:ext>
                </a:extLst>
              </p:cNvPr>
              <p:cNvSpPr txBox="1">
                <a:spLocks noChangeArrowheads="1"/>
              </p:cNvSpPr>
              <p:nvPr/>
            </p:nvSpPr>
            <p:spPr bwMode="auto">
              <a:xfrm>
                <a:off x="4101" y="3654"/>
                <a:ext cx="40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l-GR" sz="1400">
                    <a:latin typeface="Times New Roman" panose="02020603050405020304" pitchFamily="18" charset="0"/>
                  </a:rPr>
                  <a:t>black</a:t>
                </a:r>
                <a:endParaRPr lang="el-GR" altLang="el-GR" sz="1400">
                  <a:latin typeface="Times New Roman" panose="02020603050405020304" pitchFamily="18" charset="0"/>
                </a:endParaRPr>
              </a:p>
            </p:txBody>
          </p:sp>
        </p:grpSp>
        <p:sp>
          <p:nvSpPr>
            <p:cNvPr id="103" name="Text Box 75">
              <a:extLst>
                <a:ext uri="{FF2B5EF4-FFF2-40B4-BE49-F238E27FC236}">
                  <a16:creationId xmlns:a16="http://schemas.microsoft.com/office/drawing/2014/main" id="{4AD4ABB5-02FD-4C3B-A8A0-8994B3D05163}"/>
                </a:ext>
              </a:extLst>
            </p:cNvPr>
            <p:cNvSpPr txBox="1">
              <a:spLocks noChangeArrowheads="1"/>
            </p:cNvSpPr>
            <p:nvPr/>
          </p:nvSpPr>
          <p:spPr bwMode="auto">
            <a:xfrm>
              <a:off x="6777038" y="6269038"/>
              <a:ext cx="131445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l-GR" sz="1800">
                  <a:latin typeface="Times New Roman" panose="02020603050405020304" pitchFamily="18" charset="0"/>
                </a:rPr>
                <a:t>grayscale</a:t>
              </a:r>
              <a:endParaRPr lang="el-GR" altLang="el-GR" sz="1800">
                <a:latin typeface="Times New Roman" panose="02020603050405020304" pitchFamily="18" charset="0"/>
              </a:endParaRPr>
            </a:p>
          </p:txBody>
        </p:sp>
      </p:grpSp>
    </p:spTree>
    <p:extLst>
      <p:ext uri="{BB962C8B-B14F-4D97-AF65-F5344CB8AC3E}">
        <p14:creationId xmlns:p14="http://schemas.microsoft.com/office/powerpoint/2010/main" val="1112447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314" name="Rectangle 2">
            <a:extLst>
              <a:ext uri="{FF2B5EF4-FFF2-40B4-BE49-F238E27FC236}">
                <a16:creationId xmlns:a16="http://schemas.microsoft.com/office/drawing/2014/main" id="{CFDCD7C9-3C18-4615-8323-BD25AC13FCCE}"/>
              </a:ext>
            </a:extLst>
          </p:cNvPr>
          <p:cNvSpPr>
            <a:spLocks noChangeArrowheads="1"/>
          </p:cNvSpPr>
          <p:nvPr/>
        </p:nvSpPr>
        <p:spPr bwMode="auto">
          <a:xfrm>
            <a:off x="1179226" y="826680"/>
            <a:ext cx="9833548" cy="13255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lnSpc>
                <a:spcPct val="90000"/>
              </a:lnSpc>
              <a:spcBef>
                <a:spcPct val="0"/>
              </a:spcBef>
              <a:spcAft>
                <a:spcPts val="600"/>
              </a:spcAft>
              <a:buNone/>
              <a:defRPr/>
            </a:pPr>
            <a:r>
              <a:rPr lang="en-US" altLang="el-GR" sz="4000" b="1" u="sng" kern="1200">
                <a:solidFill>
                  <a:srgbClr val="FFFFFF"/>
                </a:solidFill>
                <a:latin typeface="+mj-lt"/>
                <a:ea typeface="+mj-ea"/>
                <a:cs typeface="+mj-cs"/>
              </a:rPr>
              <a:t>Άλλοι ορισμοί</a:t>
            </a:r>
          </a:p>
        </p:txBody>
      </p:sp>
      <p:sp>
        <p:nvSpPr>
          <p:cNvPr id="13315" name="Rectangle 3">
            <a:extLst>
              <a:ext uri="{FF2B5EF4-FFF2-40B4-BE49-F238E27FC236}">
                <a16:creationId xmlns:a16="http://schemas.microsoft.com/office/drawing/2014/main" id="{B39DE642-344B-42B2-8BB3-29611754C68C}"/>
              </a:ext>
            </a:extLst>
          </p:cNvPr>
          <p:cNvSpPr>
            <a:spLocks noChangeArrowheads="1"/>
          </p:cNvSpPr>
          <p:nvPr/>
        </p:nvSpPr>
        <p:spPr bwMode="auto">
          <a:xfrm>
            <a:off x="1179226" y="3092970"/>
            <a:ext cx="9833548" cy="26939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ormAutofit/>
          </a:bodyPr>
          <a:lstStyle>
            <a:lvl1pPr marL="269875" indent="-269875">
              <a:spcBef>
                <a:spcPct val="20000"/>
              </a:spcBef>
              <a:buChar char="•"/>
              <a:defRPr sz="3200">
                <a:solidFill>
                  <a:schemeClr val="tx1"/>
                </a:solidFill>
                <a:latin typeface="Arial" charset="0"/>
              </a:defRPr>
            </a:lvl1pPr>
            <a:lvl2pPr marL="828675" indent="-285750">
              <a:spcBef>
                <a:spcPct val="20000"/>
              </a:spcBef>
              <a:buChar char="–"/>
              <a:defRPr sz="2800">
                <a:solidFill>
                  <a:schemeClr val="tx1"/>
                </a:solidFill>
                <a:latin typeface="Arial" charset="0"/>
              </a:defRPr>
            </a:lvl2pPr>
            <a:lvl3pPr marL="1236663" indent="-228600">
              <a:spcBef>
                <a:spcPct val="20000"/>
              </a:spcBef>
              <a:buChar char="•"/>
              <a:defRPr sz="2400">
                <a:solidFill>
                  <a:schemeClr val="tx1"/>
                </a:solidFill>
                <a:latin typeface="Arial" charset="0"/>
              </a:defRPr>
            </a:lvl3pPr>
            <a:lvl4pPr marL="164465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indent="-228600">
              <a:lnSpc>
                <a:spcPct val="90000"/>
              </a:lnSpc>
              <a:spcAft>
                <a:spcPct val="50000"/>
              </a:spcAft>
              <a:buFont typeface="Arial" panose="020B0604020202020204" pitchFamily="34" charset="0"/>
              <a:buChar char="•"/>
              <a:defRPr/>
            </a:pPr>
            <a:r>
              <a:rPr lang="en-US" altLang="el-GR" sz="1700" i="1">
                <a:solidFill>
                  <a:srgbClr val="000000"/>
                </a:solidFill>
                <a:latin typeface="+mn-lt"/>
              </a:rPr>
              <a:t>Εικόνα</a:t>
            </a:r>
            <a:r>
              <a:rPr lang="en-US" altLang="el-GR" sz="1700">
                <a:solidFill>
                  <a:srgbClr val="000000"/>
                </a:solidFill>
                <a:latin typeface="+mn-lt"/>
              </a:rPr>
              <a:t> είναι το αποτέλεσμα ενός μετασχηματισμού των σημείων του τρισδιάστατου πραγματικού χώρου στις δύο διαστάσεις. Με τον όρο </a:t>
            </a:r>
            <a:r>
              <a:rPr lang="en-US" altLang="el-GR" sz="1700" i="1">
                <a:solidFill>
                  <a:srgbClr val="000000"/>
                </a:solidFill>
                <a:latin typeface="+mn-lt"/>
              </a:rPr>
              <a:t>μετασχηματισμός σημείων</a:t>
            </a:r>
            <a:r>
              <a:rPr lang="en-US" altLang="el-GR" sz="1700">
                <a:solidFill>
                  <a:srgbClr val="000000"/>
                </a:solidFill>
                <a:latin typeface="+mn-lt"/>
              </a:rPr>
              <a:t> εννοούμε τον μετασχηματισμό κάποιου (-ων) μετρήσιμου (-ων) μεγέθους (-ών) από σημείο του τρισδιάστατου χώρου σε σημείο του δισδιάστατου χώρου.</a:t>
            </a:r>
          </a:p>
          <a:p>
            <a:pPr indent="-228600">
              <a:lnSpc>
                <a:spcPct val="90000"/>
              </a:lnSpc>
              <a:spcAft>
                <a:spcPct val="50000"/>
              </a:spcAft>
              <a:buFont typeface="Arial" panose="020B0604020202020204" pitchFamily="34" charset="0"/>
              <a:buChar char="•"/>
              <a:defRPr/>
            </a:pPr>
            <a:r>
              <a:rPr lang="en-US" altLang="el-GR" sz="1700" i="1">
                <a:solidFill>
                  <a:srgbClr val="000000"/>
                </a:solidFill>
                <a:latin typeface="+mn-lt"/>
              </a:rPr>
              <a:t>Φυσική εικόνα</a:t>
            </a:r>
            <a:r>
              <a:rPr lang="en-US" altLang="el-GR" sz="1700">
                <a:solidFill>
                  <a:srgbClr val="000000"/>
                </a:solidFill>
                <a:latin typeface="+mn-lt"/>
              </a:rPr>
              <a:t> είναι η εικόνα που προέρχεται από την καταγραφή, μέσω αισθητήρων, της αλληλεπίδρασης της φωτεινής ακτινοβολίας με φυσικά αντικείμενα.</a:t>
            </a:r>
            <a:endParaRPr lang="en-US" altLang="el-GR" sz="1700" i="1">
              <a:solidFill>
                <a:srgbClr val="000000"/>
              </a:solidFill>
              <a:latin typeface="+mn-lt"/>
            </a:endParaRPr>
          </a:p>
          <a:p>
            <a:pPr indent="-228600">
              <a:lnSpc>
                <a:spcPct val="90000"/>
              </a:lnSpc>
              <a:spcAft>
                <a:spcPct val="50000"/>
              </a:spcAft>
              <a:buFont typeface="Arial" panose="020B0604020202020204" pitchFamily="34" charset="0"/>
              <a:buChar char="•"/>
              <a:defRPr/>
            </a:pPr>
            <a:r>
              <a:rPr lang="en-US" altLang="el-GR" sz="1700" i="1">
                <a:solidFill>
                  <a:srgbClr val="000000"/>
                </a:solidFill>
                <a:latin typeface="+mn-lt"/>
              </a:rPr>
              <a:t>Ψηφιακή εικόνα</a:t>
            </a:r>
            <a:r>
              <a:rPr lang="en-US" altLang="el-GR" sz="1700">
                <a:solidFill>
                  <a:srgbClr val="000000"/>
                </a:solidFill>
                <a:latin typeface="+mn-lt"/>
              </a:rPr>
              <a:t> είναι η αριθμητική αναπαράσταση (με τη μορφή 2D πίνακα) ενός αντικειμένου με διακριτά εικονοστοιχεία και φωτεινότητα που δίνεται σε κλίμακα ακεραίων (κβαντισμένη κλίμακα του γκρίζου).</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3"/>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Deep blue">
      <a:dk1>
        <a:srgbClr val="052049"/>
      </a:dk1>
      <a:lt1>
        <a:sysClr val="window" lastClr="FFFFFF"/>
      </a:lt1>
      <a:dk2>
        <a:srgbClr val="072B62"/>
      </a:dk2>
      <a:lt2>
        <a:srgbClr val="ACCBF9"/>
      </a:lt2>
      <a:accent1>
        <a:srgbClr val="0E57C4"/>
      </a:accent1>
      <a:accent2>
        <a:srgbClr val="072B62"/>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3101</Words>
  <Application>Microsoft Office PowerPoint</Application>
  <PresentationFormat>Widescreen</PresentationFormat>
  <Paragraphs>490</Paragraphs>
  <Slides>64</Slides>
  <Notes>19</Notes>
  <HiddenSlides>3</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64</vt:i4>
      </vt:variant>
    </vt:vector>
  </HeadingPairs>
  <TitlesOfParts>
    <vt:vector size="78" baseType="lpstr">
      <vt:lpstr>Arial</vt:lpstr>
      <vt:lpstr>Calibri</vt:lpstr>
      <vt:lpstr>Calibri Light</vt:lpstr>
      <vt:lpstr>Garamond</vt:lpstr>
      <vt:lpstr>Georgia</vt:lpstr>
      <vt:lpstr>Helvetica</vt:lpstr>
      <vt:lpstr>Rockwell Extra Bold</vt:lpstr>
      <vt:lpstr>Times New Roman</vt:lpstr>
      <vt:lpstr>Trebuchet MS</vt:lpstr>
      <vt:lpstr>Wingdings</vt:lpstr>
      <vt:lpstr>Office Theme</vt:lpstr>
      <vt:lpstr>Wood Type</vt:lpstr>
      <vt:lpstr>1_Office Theme</vt:lpstr>
      <vt:lpstr>Microsoft Word Picture</vt:lpstr>
      <vt:lpstr>Ψηφιακή επεξεργασία εικόνας</vt:lpstr>
      <vt:lpstr>PowerPoint Presentation</vt:lpstr>
      <vt:lpstr>PowerPoint Presentation</vt:lpstr>
      <vt:lpstr>PowerPoint Presentation</vt:lpstr>
      <vt:lpstr>PowerPoint Presentation</vt:lpstr>
      <vt:lpstr>PowerPoint Presentation</vt:lpstr>
      <vt:lpstr>Τι ονομάζεται εικόνα;</vt:lpstr>
      <vt:lpstr>Τι ονομάζεται ψηφιακή εικόνα;</vt:lpstr>
      <vt:lpstr>PowerPoint Presentation</vt:lpstr>
      <vt:lpstr>PowerPoint Presentation</vt:lpstr>
      <vt:lpstr>PowerPoint Presentation</vt:lpstr>
      <vt:lpstr>Τι εννοούμε με τον όρο επεξεργασία εικόνας;</vt:lpstr>
      <vt:lpstr>PowerPoint Presentation</vt:lpstr>
      <vt:lpstr>Θεμελιώδη στάδια στην Επεξεργασία Εικόνας*</vt:lpstr>
      <vt:lpstr>Επιστημονικά πεδία σχετικά με εικόνα (Visual Computing)</vt:lpstr>
      <vt:lpstr>The basics</vt:lpstr>
      <vt:lpstr>Key Stages in Digital Image Processing</vt:lpstr>
      <vt:lpstr>Key Stages in Digital Image Processing: Image Aquisition</vt:lpstr>
      <vt:lpstr>Key Stages in Digital Image Processing: Image Enhancement</vt:lpstr>
      <vt:lpstr>Key Stages in Digital Image Processing: Image Restoration</vt:lpstr>
      <vt:lpstr>Key Stages in Digital Image Processing: Morphological Processing</vt:lpstr>
      <vt:lpstr>Key Stages in Digital Image Processing: Segmentation</vt:lpstr>
      <vt:lpstr>Key Stages in Digital Image Processing: Object Recognition</vt:lpstr>
      <vt:lpstr>Key Stages in Digital Image Processing: Representation &amp; Description</vt:lpstr>
      <vt:lpstr>Key Stages in Digital Image Processing: Image Compression</vt:lpstr>
      <vt:lpstr>Key Stages in Digital Image Processing: Colour Image Processing</vt:lpstr>
      <vt:lpstr>PowerPoint Presentation</vt:lpstr>
      <vt:lpstr>Αμφίβολη ερμηνεία</vt:lpstr>
      <vt:lpstr>Ελλιπής πληροφορία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Χρώμα και μονοχρωματικές εικόνες</vt:lpstr>
      <vt:lpstr>Χωρική Ανάλυση</vt:lpstr>
      <vt:lpstr>Δειγματοληψία</vt:lpstr>
      <vt:lpstr>PowerPoint Presentation</vt:lpstr>
      <vt:lpstr>PowerPoint Presentation</vt:lpstr>
      <vt:lpstr>Βάθος Χρώματος</vt:lpstr>
      <vt:lpstr>Κβάντιση μονοχρωματικής εικόνας</vt:lpstr>
      <vt:lpstr>Παράδειγμα κβάντισης</vt:lpstr>
      <vt:lpstr>PowerPoint Presentation</vt:lpstr>
      <vt:lpstr>PowerPoint Presentation</vt:lpstr>
      <vt:lpstr>Το οπτικό σύστημα του ανθρώπου</vt:lpstr>
      <vt:lpstr>Το ανθρώπινο μάτι</vt:lpstr>
      <vt:lpstr>Ο αμφιβληστροειδής χιτώνας</vt:lpstr>
      <vt:lpstr>Πυκνότητες φωτοϋποδοχέων</vt:lpstr>
      <vt:lpstr>PowerPoint Presentation</vt:lpstr>
      <vt:lpstr>Χώρος χρώματος</vt:lpstr>
      <vt:lpstr> Αντίληψη χρωμάτων: το φαινόμενο Cornsweet </vt:lpstr>
      <vt:lpstr>PowerPoint Presentation</vt:lpstr>
      <vt:lpstr>PowerPoint Presentation</vt:lpstr>
      <vt:lpstr>PowerPoint Presentation</vt:lpstr>
      <vt:lpstr>PowerPoint Presentation</vt:lpstr>
      <vt:lpstr>Γεωμετρία απεικόνισης: στερεοσκοπική όραση</vt:lpstr>
      <vt:lpstr>PowerPoint Presentation</vt:lpstr>
      <vt:lpstr>Τέλος παρουσίασης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Ψηφιακή επεξεργασία εικόνας</dc:title>
  <dc:creator>Eftychios Protopapadakis</dc:creator>
  <cp:lastModifiedBy>EftPr</cp:lastModifiedBy>
  <cp:revision>1</cp:revision>
  <dcterms:created xsi:type="dcterms:W3CDTF">2020-10-12T09:52:02Z</dcterms:created>
  <dcterms:modified xsi:type="dcterms:W3CDTF">2021-10-17T08:31:31Z</dcterms:modified>
</cp:coreProperties>
</file>